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9" r:id="rId6"/>
    <p:sldId id="270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CBC2BB-02A0-4FD2-B816-D33E85F2BF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D28F1-8B59-4E78-B893-7E9234DF9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D28F1-8B59-4E78-B893-7E9234DF93D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A94D1-10D4-4D6D-ACC9-EB287450AE7A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2EB4E-8467-40FF-A259-F02C7CEED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8166F-9B4E-42B7-9861-9F1F6FDA1DF2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23744-2406-47D6-80BC-6FB8DF658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539AF-F965-4A50-A83F-D9DB860C2693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0A4C2-8728-4A50-8487-8048565B7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B5FA4-5023-45CF-AFA0-790F999B5FD8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ABB1-7472-43FF-B563-41A6E89A4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436E6-EDAC-41B7-93BF-B2F5EB0BED0C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6CBD8-BEEE-450E-A945-53A18AB4C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8F9AF-D56B-44F9-966D-7E8F11D2CD27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4E74E-76FD-4CC0-B33A-A8ED43972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85C66-47D6-4D77-9F42-7E4B97F46697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67F0A-F916-4319-90B2-2880C059E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B5EA0-8F79-4348-9428-835E48076243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66F2E-11D5-4098-9ED6-B5B57E142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EE6A7-5516-425F-B797-7E0E9B3C28A9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B19B7-AE73-4FCD-8C3C-5FA69AE5A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65C24-98C6-4F50-B51F-67967D242710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8EBD6-82DB-4ADE-8B7B-2721CA8AA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ADA41-A07F-42E6-A149-4CEE92D230D0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4381D-A1BA-44FC-9F7E-51BFB78BE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84401F-20CD-4DEE-841E-7AE97E73D077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541119-E6C5-44FB-B5BD-CF7435CD0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95" r:id="rId9"/>
    <p:sldLayoutId id="2147483686" r:id="rId10"/>
    <p:sldLayoutId id="21474836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00108"/>
            <a:ext cx="7851648" cy="18288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smtClean="0"/>
              <a:t>Мой аквариум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143248"/>
            <a:ext cx="7854950" cy="3071834"/>
          </a:xfrm>
        </p:spPr>
        <p:txBody>
          <a:bodyPr>
            <a:normAutofit/>
          </a:bodyPr>
          <a:lstStyle/>
          <a:p>
            <a:pPr marR="0"/>
            <a:endParaRPr lang="ru-RU" sz="2400" dirty="0" smtClean="0">
              <a:solidFill>
                <a:srgbClr val="083763"/>
              </a:solidFill>
            </a:endParaRPr>
          </a:p>
          <a:p>
            <a:pPr marR="0"/>
            <a:r>
              <a:rPr lang="ru-RU" sz="2400" b="1" dirty="0" smtClean="0">
                <a:solidFill>
                  <a:schemeClr val="accent1"/>
                </a:solidFill>
                <a:latin typeface="Comic Sans MS" pitchFamily="66" charset="0"/>
              </a:rPr>
              <a:t>МКОУ «Веселовская СОШ»</a:t>
            </a:r>
          </a:p>
          <a:p>
            <a:pPr marR="0"/>
            <a:r>
              <a:rPr lang="ru-RU" sz="2400" b="1" dirty="0" smtClean="0">
                <a:solidFill>
                  <a:schemeClr val="accent1"/>
                </a:solidFill>
                <a:latin typeface="Comic Sans MS" pitchFamily="66" charset="0"/>
              </a:rPr>
              <a:t>Ученика 3 класса</a:t>
            </a:r>
          </a:p>
          <a:p>
            <a:pPr marR="0"/>
            <a:r>
              <a:rPr lang="ru-RU" sz="2400" b="1" dirty="0" err="1" smtClean="0">
                <a:solidFill>
                  <a:schemeClr val="accent1"/>
                </a:solidFill>
                <a:latin typeface="Comic Sans MS" pitchFamily="66" charset="0"/>
              </a:rPr>
              <a:t>Постаюк</a:t>
            </a:r>
            <a:r>
              <a:rPr lang="ru-RU" sz="2400" b="1" dirty="0" smtClean="0">
                <a:solidFill>
                  <a:schemeClr val="accent1"/>
                </a:solidFill>
                <a:latin typeface="Comic Sans MS" pitchFamily="66" charset="0"/>
              </a:rPr>
              <a:t> Александр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3077" name="Picture 5" descr="j0232945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3170" y="3143248"/>
            <a:ext cx="3294191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Рыбы\platydoras%20costat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206809" y="-992524"/>
            <a:ext cx="6658948" cy="8643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929322" y="5786454"/>
            <a:ext cx="2428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Платидорас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E:\2009-02-07 аквариум\аквариум 019 (копия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7304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1" y="500042"/>
            <a:ext cx="4000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Мой аквариум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8596" y="857232"/>
            <a:ext cx="828680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Таким образом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мне удалось подобрать несколько видов рыб: все они тепловодные рыбы.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Я заселил все зоны, это не только придало живость моему аквариуму, но также позволило избежать слишком большого скопления рыб в одних и тех же местах.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49" name="Picture 5" descr="C:\Documents and Settings\Жанна\Local Settings\Temporary Internet Files\Content.IE5\29BOXGVM\MCj028087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8725" y="4054476"/>
            <a:ext cx="2319357" cy="2759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500" y="1143000"/>
            <a:ext cx="7858125" cy="5072063"/>
          </a:xfrm>
        </p:spPr>
        <p:txBody>
          <a:bodyPr>
            <a:normAutofit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		</a:t>
            </a:r>
            <a:r>
              <a:rPr lang="ru-RU" sz="2400" b="1" dirty="0" smtClean="0">
                <a:solidFill>
                  <a:schemeClr val="accent1"/>
                </a:solidFill>
                <a:latin typeface="Comic Sans MS" pitchFamily="66" charset="0"/>
              </a:rPr>
              <a:t>Аквариум можно иметь для наблюдений за жизнью рыб или с целью их разведения, или для того чтобы украсить комнату.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Comic Sans MS" pitchFamily="66" charset="0"/>
              </a:rPr>
              <a:t>		Заселённый красивыми рыбками и растениями аквариум представляет собой неповторимое зрелище.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Comic Sans MS" pitchFamily="66" charset="0"/>
              </a:rPr>
              <a:t>		В любом случае «маленьким хозяйкам» стеклянного дома должны быть созданы все условия более близкие к природным</a:t>
            </a:r>
            <a:r>
              <a:rPr lang="ru-RU" sz="2400" dirty="0" smtClean="0">
                <a:solidFill>
                  <a:schemeClr val="accent1"/>
                </a:solidFill>
                <a:latin typeface="Comic Sans MS" pitchFamily="66" charset="0"/>
              </a:rPr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100" name="Picture 4" descr="j028365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9283" y="4581524"/>
            <a:ext cx="1572540" cy="19907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000108"/>
            <a:ext cx="7215187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4400" b="1" dirty="0">
                <a:solidFill>
                  <a:schemeClr val="accent1"/>
                </a:solidFill>
                <a:latin typeface="Comic Sans MS" pitchFamily="66" charset="0"/>
              </a:rPr>
              <a:t>Цель моей  работы</a:t>
            </a:r>
            <a:r>
              <a:rPr lang="ru-RU" sz="4400" b="1" dirty="0" smtClean="0">
                <a:solidFill>
                  <a:schemeClr val="accent1"/>
                </a:solidFill>
                <a:latin typeface="Comic Sans MS" pitchFamily="66" charset="0"/>
              </a:rPr>
              <a:t>: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исследование возможности сосуществования в аквариуме различных видов рыб</a:t>
            </a:r>
          </a:p>
          <a:p>
            <a:pPr algn="just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5124" name="Picture 4" descr="j0232250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86314" y="4370032"/>
            <a:ext cx="3086110" cy="2273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5" y="785794"/>
            <a:ext cx="8358246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449263">
              <a:defRPr/>
            </a:pPr>
            <a:r>
              <a:rPr lang="ru-RU" sz="4000" b="1" u="sng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задачи:</a:t>
            </a:r>
          </a:p>
          <a:p>
            <a:pPr marL="174625" indent="-174625">
              <a:buFontTx/>
              <a:buChar char="•"/>
              <a:defRPr/>
            </a:pPr>
            <a:r>
              <a:rPr lang="ru-RU" sz="2800" b="1" dirty="0">
                <a:solidFill>
                  <a:schemeClr val="accent1"/>
                </a:solidFill>
                <a:latin typeface="Comic Sans MS" pitchFamily="66" charset="0"/>
              </a:rPr>
              <a:t>выяснить обязательные условия правильного подбора рыб;</a:t>
            </a:r>
          </a:p>
          <a:p>
            <a:pPr marL="174625" indent="-174625">
              <a:buFontTx/>
              <a:buChar char="•"/>
              <a:defRPr/>
            </a:pPr>
            <a:r>
              <a:rPr lang="ru-RU" sz="2800" b="1" dirty="0">
                <a:solidFill>
                  <a:schemeClr val="accent1"/>
                </a:solidFill>
                <a:latin typeface="Comic Sans MS" pitchFamily="66" charset="0"/>
              </a:rPr>
              <a:t>выбрать несколько видов рыб, подходящих для совместного проживания;</a:t>
            </a:r>
          </a:p>
          <a:p>
            <a:pPr marL="174625" indent="-174625">
              <a:buFontTx/>
              <a:buChar char="•"/>
              <a:defRPr/>
            </a:pPr>
            <a:r>
              <a:rPr lang="ru-RU" sz="2800" b="1" dirty="0">
                <a:solidFill>
                  <a:schemeClr val="accent1"/>
                </a:solidFill>
                <a:latin typeface="Comic Sans MS" pitchFamily="66" charset="0"/>
              </a:rPr>
              <a:t>проследить, как  разные виды рыб уживаются друг с другом;</a:t>
            </a:r>
          </a:p>
          <a:p>
            <a:pPr>
              <a:buFontTx/>
              <a:buChar char="•"/>
              <a:defRPr/>
            </a:pPr>
            <a:r>
              <a:rPr lang="ru-RU" sz="2800" b="1" dirty="0">
                <a:solidFill>
                  <a:schemeClr val="accent1"/>
                </a:solidFill>
                <a:latin typeface="Comic Sans MS" pitchFamily="66" charset="0"/>
              </a:rPr>
              <a:t>понаблюдать, есть ли у рыбок характер?</a:t>
            </a:r>
          </a:p>
        </p:txBody>
      </p:sp>
      <p:pic>
        <p:nvPicPr>
          <p:cNvPr id="1027" name="Picture 3" descr="C:\Documents and Settings\Жанна\Local Settings\Temporary Internet Files\Content.IE5\I3W12HIB\MCj035558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773564"/>
            <a:ext cx="5143536" cy="15843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14356"/>
            <a:ext cx="835824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Условия правильного подбора рыб: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/>
                </a:solidFill>
                <a:latin typeface="Comic Sans MS" pitchFamily="66" charset="0"/>
              </a:rPr>
              <a:t>Требования рыб к характеристикам воды, температуре и освещению должны быть примерно одинаковыми.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/>
                </a:solidFill>
                <a:latin typeface="Comic Sans MS" pitchFamily="66" charset="0"/>
              </a:rPr>
              <a:t>В одном аквариуме следует содержать рыб, сходных по величине и повадкам.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/>
                </a:solidFill>
                <a:latin typeface="Comic Sans MS" pitchFamily="66" charset="0"/>
              </a:rPr>
              <a:t>Лучше выбирать рыб, которые используют различные зоны для плавания. 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/>
                </a:solidFill>
                <a:latin typeface="Comic Sans MS" pitchFamily="66" charset="0"/>
              </a:rPr>
              <a:t>Рыбы, живущие стаями, должны содержаться стаями, а рыбы живущие парами, должны содержаться парами. </a:t>
            </a:r>
          </a:p>
          <a:p>
            <a:endParaRPr lang="ru-RU" sz="2400" dirty="0">
              <a:latin typeface="Comic Sans MS" pitchFamily="66" charset="0"/>
            </a:endParaRPr>
          </a:p>
        </p:txBody>
      </p:sp>
      <p:pic>
        <p:nvPicPr>
          <p:cNvPr id="25603" name="Picture 3" descr="C:\Documents and Settings\Жанна\Local Settings\Temporary Internet Files\Content.IE5\MRE7I9YZ\MCj02796900000[1].wm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429256" y="4714884"/>
            <a:ext cx="3071835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928670"/>
            <a:ext cx="8072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Главное условие при подборе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рыб, чтобы они не относились агрессивно друг к другу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6626" name="Picture 2" descr="C:\Documents and Settings\Жанна\Local Settings\Temporary Internet Files\Content.IE5\OBNZA4D5\MCj035043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353290"/>
            <a:ext cx="4286280" cy="20269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6096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7171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7174" name="Picture 6" descr="аквариум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357685" y="6308725"/>
            <a:ext cx="41021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Чёрная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моллинезия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аквариум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000628" y="6143644"/>
            <a:ext cx="35004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Огненные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барбусы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ыбы\барбус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66980"/>
            <a:ext cx="9144000" cy="73983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1" y="6429396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Барбусы</a:t>
            </a:r>
            <a:r>
              <a:rPr lang="ru-RU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  </a:t>
            </a:r>
            <a:r>
              <a:rPr lang="ru-RU" sz="2400" b="1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суматранские</a:t>
            </a:r>
            <a:endParaRPr lang="ru-RU" sz="2400" b="1" dirty="0">
              <a:solidFill>
                <a:schemeClr val="tx2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312</TotalTime>
  <Words>193</Words>
  <PresentationFormat>Экран (4:3)</PresentationFormat>
  <Paragraphs>30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Мой аквариум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МКОУ "Веселовская СОШ"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аквариум</dc:title>
  <dc:creator>Лацыгина Л. Н.</dc:creator>
  <cp:lastModifiedBy>Х@кер</cp:lastModifiedBy>
  <cp:revision>1</cp:revision>
  <dcterms:modified xsi:type="dcterms:W3CDTF">2018-08-13T16:50:33Z</dcterms:modified>
</cp:coreProperties>
</file>