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62879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План участия родителей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 образовательной деятельности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на 201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-201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учебный год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98910"/>
              </p:ext>
            </p:extLst>
          </p:nvPr>
        </p:nvGraphicFramePr>
        <p:xfrm>
          <a:off x="457200" y="1484783"/>
          <a:ext cx="8229600" cy="4663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55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ФИО родителей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</a:t>
                      </a:r>
                      <a:r>
                        <a:rPr lang="ru-RU" baseline="0" dirty="0" smtClean="0"/>
                        <a:t> мероприятий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проведения</a:t>
                      </a:r>
                      <a:endParaRPr lang="ru-RU" dirty="0"/>
                    </a:p>
                  </a:txBody>
                  <a:tcPr/>
                </a:tc>
              </a:tr>
              <a:tr h="618621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Черкасов </a:t>
                      </a:r>
                      <a:r>
                        <a:rPr lang="ru-RU" dirty="0" err="1" smtClean="0"/>
                        <a:t>Азамат</a:t>
                      </a:r>
                      <a:r>
                        <a:rPr lang="en-US" dirty="0" smtClean="0"/>
                        <a:t>  </a:t>
                      </a:r>
                      <a:r>
                        <a:rPr lang="ru-RU" dirty="0" smtClean="0"/>
                        <a:t>Максимович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Валеология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раз в квартал</a:t>
                      </a:r>
                      <a:endParaRPr lang="ru-RU" dirty="0"/>
                    </a:p>
                  </a:txBody>
                  <a:tcPr/>
                </a:tc>
              </a:tr>
              <a:tr h="817904">
                <a:tc>
                  <a:txBody>
                    <a:bodyPr/>
                    <a:lstStyle/>
                    <a:p>
                      <a:r>
                        <a:rPr lang="ru-RU" dirty="0" smtClean="0"/>
                        <a:t>Иванова </a:t>
                      </a:r>
                      <a:r>
                        <a:rPr lang="ru-RU" dirty="0" err="1" smtClean="0"/>
                        <a:t>Гёльсине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Боязидовна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Уроки красоты</a:t>
                      </a:r>
                    </a:p>
                    <a:p>
                      <a:pPr algn="ctr"/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косоплетение</a:t>
                      </a:r>
                      <a:r>
                        <a:rPr lang="ru-RU" dirty="0" smtClean="0"/>
                        <a:t>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раз в квартал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18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Сизоненко</a:t>
                      </a:r>
                      <a:r>
                        <a:rPr lang="ru-RU" dirty="0" smtClean="0"/>
                        <a:t> Ирина Витальевна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Этика и этикет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раз в квартал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39650">
                <a:tc>
                  <a:txBody>
                    <a:bodyPr/>
                    <a:lstStyle/>
                    <a:p>
                      <a:r>
                        <a:rPr lang="ru-RU" dirty="0" smtClean="0"/>
                        <a:t>Ярда Екатерина </a:t>
                      </a:r>
                      <a:r>
                        <a:rPr lang="ru-RU" dirty="0" err="1" smtClean="0"/>
                        <a:t>Фаритовна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Наши любимые растения</a:t>
                      </a:r>
                    </a:p>
                    <a:p>
                      <a:pPr algn="ctr"/>
                      <a:r>
                        <a:rPr lang="ru-RU" dirty="0" smtClean="0"/>
                        <a:t>(экология)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раз в квартал</a:t>
                      </a:r>
                      <a:endParaRPr lang="ru-RU" dirty="0"/>
                    </a:p>
                  </a:txBody>
                  <a:tcPr/>
                </a:tc>
              </a:tr>
              <a:tr h="1045138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Горемыкина</a:t>
                      </a:r>
                      <a:r>
                        <a:rPr lang="ru-RU" baseline="0" dirty="0" smtClean="0"/>
                        <a:t> Наталья Николаевна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Ручной</a:t>
                      </a:r>
                      <a:r>
                        <a:rPr lang="ru-RU" baseline="0" dirty="0" smtClean="0"/>
                        <a:t> труд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раз в квартал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0720839"/>
              </p:ext>
            </p:extLst>
          </p:nvPr>
        </p:nvGraphicFramePr>
        <p:xfrm>
          <a:off x="179511" y="692697"/>
          <a:ext cx="8784977" cy="5755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5616623"/>
                <a:gridCol w="1440162"/>
              </a:tblGrid>
              <a:tr h="3540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ФИО родителей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беседы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8660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Черкасов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Азамат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Максимович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Беседа:   «Для чего чистить зубы?»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06.09.2017г.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«Как чистить зубы»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12.12.2017г.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Просмотр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мультфильма «Добрый доктор стоматолог»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02.03.2018г.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8660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Иванова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Гёльсине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Боязидовна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«Салон красоты»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15.11.2017г.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«Как ухаживать за волосами»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07.02.2018г.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Мастер-класс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«Заплетаем сами»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16.05.2018г.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3582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Ярда Екатерина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Фаритовна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Труд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природе «Сбор семян в цветнике»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20.09.2017г.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уголке природы «Лук-зеленый друг»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21.12.2017г.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Труд на участке: «Посадка саженцев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14.03.2018г.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9483">
                <a:tc rowSpan="3"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Сизоненко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Ирина Витальевна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:«Этикет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гостях»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05.10.2017г.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 « Ждем гостей»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17.01.2018г.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«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Красивый</a:t>
                      </a:r>
                      <a:r>
                        <a:rPr lang="ru-RU" sz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 цветок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10.04.2018г.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52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Горемыкина Наталья Николаевна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Поделка: «Дары осени»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18.10.2017г.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Мастер-класс: «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Поделка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из дисков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23.12.2017г.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Поделка: «Пасхальное яичко из лент»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05.04.2018г.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Фотоотчет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участия родителей в образовательной деятельности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на 201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-201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учебный год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38" y="1124744"/>
            <a:ext cx="2991447" cy="2250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705" y="2025980"/>
            <a:ext cx="2865930" cy="214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87641"/>
            <a:ext cx="2833900" cy="212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240360" cy="2429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692" y="4150276"/>
            <a:ext cx="3456384" cy="2558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223</Words>
  <Application>Microsoft Office PowerPoint</Application>
  <PresentationFormat>Экран (4:3)</PresentationFormat>
  <Paragraphs>62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План участия родителей  в образовательной деятельности   на 2017-2018 учебный год</vt:lpstr>
      <vt:lpstr>Презентация PowerPoint</vt:lpstr>
      <vt:lpstr>Фотоотчет участия родителей в образовательной деятельности   на 2017-2018 учебный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участия родителей  в образовательной деятельности   на 2017-2018 учебный год</dc:title>
  <dc:creator>Ольга</dc:creator>
  <cp:lastModifiedBy>Шалун</cp:lastModifiedBy>
  <cp:revision>49</cp:revision>
  <dcterms:created xsi:type="dcterms:W3CDTF">2018-04-16T19:39:01Z</dcterms:created>
  <dcterms:modified xsi:type="dcterms:W3CDTF">2018-08-13T19:34:20Z</dcterms:modified>
</cp:coreProperties>
</file>