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99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6782-40B8-4D8A-805A-8738F3B472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41AC-98A2-4FA3-B474-A036A7B55C1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6782-40B8-4D8A-805A-8738F3B472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41AC-98A2-4FA3-B474-A036A7B55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6782-40B8-4D8A-805A-8738F3B472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41AC-98A2-4FA3-B474-A036A7B55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6782-40B8-4D8A-805A-8738F3B472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41AC-98A2-4FA3-B474-A036A7B55C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6782-40B8-4D8A-805A-8738F3B472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41AC-98A2-4FA3-B474-A036A7B55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6782-40B8-4D8A-805A-8738F3B472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41AC-98A2-4FA3-B474-A036A7B55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6782-40B8-4D8A-805A-8738F3B472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41AC-98A2-4FA3-B474-A036A7B55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6782-40B8-4D8A-805A-8738F3B472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41AC-98A2-4FA3-B474-A036A7B55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6782-40B8-4D8A-805A-8738F3B472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41AC-98A2-4FA3-B474-A036A7B55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6782-40B8-4D8A-805A-8738F3B472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41AC-98A2-4FA3-B474-A036A7B55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6782-40B8-4D8A-805A-8738F3B472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41AC-98A2-4FA3-B474-A036A7B55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0">
          <a:fgClr>
            <a:srgbClr val="7030A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E91F6782-40B8-4D8A-805A-8738F3B47262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845041AC-98A2-4FA3-B474-A036A7B55C1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1844824"/>
            <a:ext cx="6400800" cy="4608512"/>
          </a:xfrm>
        </p:spPr>
        <p:txBody>
          <a:bodyPr>
            <a:normAutofit fontScale="70000" lnSpcReduction="20000"/>
          </a:bodyPr>
          <a:lstStyle/>
          <a:p>
            <a:pPr lvl="0"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</a:pPr>
            <a:endParaRPr lang="ru-RU" sz="2400" b="1" spc="0" dirty="0" smtClean="0">
              <a:solidFill>
                <a:srgbClr val="FF3300"/>
              </a:solidFill>
              <a:latin typeface="Times New Roman"/>
            </a:endParaRPr>
          </a:p>
          <a:p>
            <a:pPr lvl="0"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</a:pPr>
            <a:r>
              <a:rPr lang="ru-RU" sz="7000" b="1" spc="0" dirty="0" smtClean="0">
                <a:solidFill>
                  <a:srgbClr val="FF33CC"/>
                </a:solidFill>
                <a:latin typeface="Times New Roman"/>
              </a:rPr>
              <a:t>Последовательные </a:t>
            </a:r>
            <a:r>
              <a:rPr lang="ru-RU" sz="7000" b="1" spc="0" dirty="0">
                <a:solidFill>
                  <a:srgbClr val="FF33CC"/>
                </a:solidFill>
                <a:latin typeface="Times New Roman"/>
              </a:rPr>
              <a:t>картинки</a:t>
            </a:r>
          </a:p>
          <a:p>
            <a:pPr lvl="0"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</a:pPr>
            <a:endParaRPr lang="ru-RU" sz="2400" b="1" spc="0" dirty="0" smtClean="0">
              <a:solidFill>
                <a:srgbClr val="FF3300"/>
              </a:solidFill>
              <a:latin typeface="Times New Roman"/>
            </a:endParaRPr>
          </a:p>
          <a:p>
            <a:pPr lvl="0"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</a:pPr>
            <a:endParaRPr lang="ru-RU" sz="2400" b="1" spc="0" dirty="0">
              <a:solidFill>
                <a:srgbClr val="FF3300"/>
              </a:solidFill>
              <a:latin typeface="Times New Roman"/>
            </a:endParaRPr>
          </a:p>
          <a:p>
            <a:pPr lvl="0"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</a:pPr>
            <a:endParaRPr lang="ru-RU" sz="2400" b="1" spc="0" dirty="0" smtClean="0">
              <a:solidFill>
                <a:srgbClr val="FF3300"/>
              </a:solidFill>
              <a:latin typeface="Times New Roman"/>
            </a:endParaRPr>
          </a:p>
          <a:p>
            <a:pPr lvl="0"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</a:pPr>
            <a:endParaRPr lang="ru-RU" sz="2400" b="1" spc="0" dirty="0" smtClean="0">
              <a:solidFill>
                <a:srgbClr val="FF3300"/>
              </a:solidFill>
              <a:latin typeface="Times New Roman"/>
            </a:endParaRPr>
          </a:p>
          <a:p>
            <a:pPr lvl="0"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</a:pPr>
            <a:r>
              <a:rPr lang="ru-RU" sz="3600" b="1" spc="0" dirty="0" smtClean="0">
                <a:solidFill>
                  <a:srgbClr val="009900"/>
                </a:solidFill>
                <a:latin typeface="Times New Roman"/>
              </a:rPr>
              <a:t>Педагог-психолог</a:t>
            </a:r>
            <a:r>
              <a:rPr lang="ru-RU" sz="3600" b="1" spc="0" dirty="0">
                <a:solidFill>
                  <a:srgbClr val="009900"/>
                </a:solidFill>
                <a:latin typeface="Times New Roman"/>
              </a:rPr>
              <a:t>: Полина Ю.С.</a:t>
            </a:r>
          </a:p>
          <a:p>
            <a:pPr lvl="0"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</a:pPr>
            <a:endParaRPr lang="ru-RU" sz="2400" b="1" spc="0" dirty="0">
              <a:solidFill>
                <a:srgbClr val="FF3300"/>
              </a:solidFill>
              <a:latin typeface="Times New Roman"/>
            </a:endParaRPr>
          </a:p>
          <a:p>
            <a:pPr lvl="0"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</a:pPr>
            <a:endParaRPr lang="ru-RU" sz="2400" b="1" spc="0" dirty="0">
              <a:solidFill>
                <a:srgbClr val="FF3300"/>
              </a:solidFill>
              <a:latin typeface="Times New Roman"/>
            </a:endParaRPr>
          </a:p>
          <a:p>
            <a:pPr lvl="0"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</a:pPr>
            <a:endParaRPr lang="ru-RU" sz="2400" b="1" spc="0" dirty="0">
              <a:solidFill>
                <a:srgbClr val="FF3300"/>
              </a:solidFill>
              <a:latin typeface="Times New Roman"/>
            </a:endParaRPr>
          </a:p>
          <a:p>
            <a:pPr lvl="0"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</a:pPr>
            <a:endParaRPr lang="ru-RU" sz="2400" b="1" spc="0" dirty="0">
              <a:solidFill>
                <a:srgbClr val="FF3300"/>
              </a:solidFill>
              <a:latin typeface="Times New Roman"/>
            </a:endParaRPr>
          </a:p>
          <a:p>
            <a:pPr lvl="0"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</a:pPr>
            <a:r>
              <a:rPr lang="ru-RU" sz="3200" b="1" spc="0" dirty="0">
                <a:solidFill>
                  <a:srgbClr val="002060"/>
                </a:solidFill>
                <a:latin typeface="Times New Roman"/>
              </a:rPr>
              <a:t>Можайск 2015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640960" cy="720080"/>
          </a:xfrm>
        </p:spPr>
        <p:txBody>
          <a:bodyPr/>
          <a:lstStyle/>
          <a:p>
            <a:pPr algn="ctr"/>
            <a:r>
              <a:rPr lang="ru-RU" sz="1800" b="1" cap="all" dirty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</a:rPr>
              <a:t>Муниципальное дошкольное образовательное учреждение детский сад компенсирующего вида   г.  </a:t>
            </a:r>
            <a:r>
              <a:rPr lang="ru-RU" sz="1800" b="1" cap="all" dirty="0" err="1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</a:rPr>
              <a:t>можайска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903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Сергей\Desktop\sostavlenie-rasskaza-po-serii-syuzhetnyx-kartin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72734"/>
            <a:ext cx="8240413" cy="555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5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ргей\Desktop\i-162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8391739" cy="240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97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66856" cy="4824536"/>
          </a:xfrm>
        </p:spPr>
        <p:txBody>
          <a:bodyPr/>
          <a:lstStyle/>
          <a:p>
            <a:pPr algn="just"/>
            <a:r>
              <a:rPr lang="ru-RU" sz="4000" b="1" dirty="0" smtClean="0">
                <a:solidFill>
                  <a:srgbClr val="FFC000"/>
                </a:solidFill>
              </a:rPr>
              <a:t>	</a:t>
            </a:r>
            <a:r>
              <a:rPr lang="ru-RU" sz="4000" b="1" u="sng" dirty="0" smtClean="0">
                <a:solidFill>
                  <a:srgbClr val="FFC000"/>
                </a:solidFill>
              </a:rPr>
              <a:t>Цель:</a:t>
            </a:r>
            <a:r>
              <a:rPr lang="ru-RU" sz="4000" b="1" dirty="0" smtClean="0">
                <a:solidFill>
                  <a:srgbClr val="FFC000"/>
                </a:solidFill>
              </a:rPr>
              <a:t> развитие внимания и мышления у дошкольников.</a:t>
            </a:r>
            <a:br>
              <a:rPr lang="ru-RU" sz="4000" b="1" dirty="0" smtClean="0">
                <a:solidFill>
                  <a:srgbClr val="FFC000"/>
                </a:solidFill>
              </a:rPr>
            </a:br>
            <a:r>
              <a:rPr lang="ru-RU" sz="4000" b="1" dirty="0">
                <a:solidFill>
                  <a:srgbClr val="FFC000"/>
                </a:solidFill>
              </a:rPr>
              <a:t/>
            </a:r>
            <a:br>
              <a:rPr lang="ru-RU" sz="4000" b="1" dirty="0">
                <a:solidFill>
                  <a:srgbClr val="FFC000"/>
                </a:solidFill>
              </a:rPr>
            </a:br>
            <a:r>
              <a:rPr lang="ru-RU" sz="4000" b="1" dirty="0" smtClean="0">
                <a:solidFill>
                  <a:srgbClr val="FFC000"/>
                </a:solidFill>
              </a:rPr>
              <a:t> </a:t>
            </a:r>
            <a:br>
              <a:rPr lang="ru-RU" sz="4000" b="1" dirty="0" smtClean="0">
                <a:solidFill>
                  <a:srgbClr val="FFC000"/>
                </a:solidFill>
              </a:rPr>
            </a:br>
            <a:r>
              <a:rPr lang="ru-RU" sz="4000" b="1" dirty="0" smtClean="0">
                <a:solidFill>
                  <a:srgbClr val="FFC000"/>
                </a:solidFill>
              </a:rPr>
              <a:t>	</a:t>
            </a:r>
            <a:r>
              <a:rPr lang="ru-RU" sz="4000" b="1" dirty="0" smtClean="0">
                <a:solidFill>
                  <a:srgbClr val="FF6600"/>
                </a:solidFill>
              </a:rPr>
              <a:t>Расскажи, что было сначала, а что потом.</a:t>
            </a:r>
            <a:endParaRPr lang="ru-RU" sz="40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512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ргей\Desktop\1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60432" cy="6358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377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ергей\Desktop\82075_html_m1aadc1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00" y="260648"/>
            <a:ext cx="8388424" cy="632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34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ергей\Desktop\87910129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-34280"/>
            <a:ext cx="5523181" cy="6892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894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ергей\Desktop\93411510_Risunok__39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29339" cy="6374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320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ергей\Desktop\image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373"/>
            <a:ext cx="8568952" cy="604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287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ергей\Desktop\new_kartoch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528372" cy="5699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196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ергей\Desktop\rech_2blok-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4847"/>
            <a:ext cx="6147718" cy="6618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624902"/>
      </p:ext>
    </p:extLst>
  </p:cSld>
  <p:clrMapOvr>
    <a:masterClrMapping/>
  </p:clrMapOvr>
</p:sld>
</file>

<file path=ppt/theme/theme1.xml><?xml version="1.0" encoding="utf-8"?>
<a:theme xmlns:a="http://schemas.openxmlformats.org/drawingml/2006/main" name="Горизонт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25</TotalTime>
  <Words>20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Горизонт</vt:lpstr>
      <vt:lpstr>Муниципальное дошкольное образовательное учреждение детский сад компенсирующего вида   г.  можайска</vt:lpstr>
      <vt:lpstr> Цель: развитие внимания и мышления у дошкольников.     Расскажи, что было сначала, а что потом.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компенсирующего вида   г.  можайска</dc:title>
  <dc:creator>Сергей</dc:creator>
  <cp:lastModifiedBy>Сергей</cp:lastModifiedBy>
  <cp:revision>5</cp:revision>
  <dcterms:created xsi:type="dcterms:W3CDTF">2015-02-08T13:42:25Z</dcterms:created>
  <dcterms:modified xsi:type="dcterms:W3CDTF">2015-02-08T16:13:26Z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