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2CDCB-F249-405C-8FEF-34A99D696622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EBE2B-2DB2-4678-BB24-8A1A2AA16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 и обязанности ребенка в школе и дома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195736" y="51054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Работу выполнил ученик 8 класса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Корнеев Владислав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060848"/>
            <a:ext cx="4608512" cy="311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Обязанности ребенка дома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Уважительно относиться к людям, в том числе и к членам семьи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Слушаться родителей</a:t>
            </a:r>
            <a:r>
              <a:rPr lang="en-US" dirty="0"/>
              <a:t>;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Следить за безопасностью в доме, например, выключать свет, когда в нем нет необходимости.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Прибирать за собой;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Мыть посуду, подметать пол;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Поливать цветы;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Заботиться о домашних питомцах, кормить их  и т.д.</a:t>
            </a:r>
          </a:p>
          <a:p>
            <a:pPr marL="514350" indent="-514350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Обязанности родителей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допускать того, чтобы несовершеннолетние в учебное время находились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Интернет‑залах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развлекательных комплексах и заведениях.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допускать употребления несовершеннолетними психотропных и (или) одурманивающих веществ, алкогольной продукции, курения табака.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Принимать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меры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недопущению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пребывания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несовершеннолетних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игорных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заведениях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организациях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пропагандирующей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насилие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жестокость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порнографию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наркоманию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Принимать меры по недопущению пребывания несовершеннолетних без сопровождения родителей в организациях общественного питания, предназначенных для потребления (распития) алкогольной  продукции, пива.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Наказание родителей за невыполнение родительских обязанностей предусмотренных  законом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Предупреждение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дминистративный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штраф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угрозе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здоровью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отобрание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лишение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родительских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прав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44824"/>
            <a:ext cx="412845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132856"/>
            <a:ext cx="3876846" cy="2586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малыш ей скажет: «мама»,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Впервые с нежностью взглянув в глаза.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Он верит: его крепко держит папа,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 не прольется детская слеза.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семья надежна и дружна,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Глаза детей сияют ярче всех свечей.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Семья же каждому ребеночку нужна –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Родители, не обманите ожидания детей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708920"/>
            <a:ext cx="6400800" cy="333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работы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причины защиты  прав ребёнка в современном обществе;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знают ли учащиеся о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правах и обязанностях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школе, и как они соблюдаются;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Выяснить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степень осведомлённости учеников о своих правах дома и  уровне их соблюдения.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Методами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моего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являются: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611560" y="2420888"/>
            <a:ext cx="80648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зучение и анализ литературы соответствующей тематики;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нкетирование;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абота в сети Интернет.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Admin\Desktop\8\587f9fc4733c6PIC_1-K-1560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07904" y="620688"/>
            <a:ext cx="4695584" cy="5620012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0" y="1412776"/>
            <a:ext cx="3034680" cy="4713387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«...Взрослые не должны сердиться на детей, потому что это не исправляет, а портит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Так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говорил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Януш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Корчак.</a:t>
            </a:r>
            <a:r>
              <a:rPr lang="ru-RU" i="1" dirty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Декларация прав ребенка и Конвенция ООН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правах ребенка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" name="Содержимое 10" descr="dekloraciy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65801"/>
            <a:ext cx="2667000" cy="3794760"/>
          </a:xfrm>
        </p:spPr>
      </p:pic>
      <p:pic>
        <p:nvPicPr>
          <p:cNvPr id="10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90" y="1779111"/>
            <a:ext cx="2750820" cy="4168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Права ребёнка принято делить на несколько групп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права: на жизнь, имя, гражданство и др.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Права, призванные обеспечить детям нормальную семейную жизнь.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Права, призванные обеспечить свободное развитие личности ребенка: право на свободу мнений, свободу совести, религии и др.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Права, сохраняющие здоровье и содействующие физическому развитию  детей.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Права, обеспечивающие нормальное культурное развитие детей, в частности право на образование.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Права, защищающие ребенка в необычных, опасных ситуациях: на войне, в заключении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6858000"/>
            <a:ext cx="5486400" cy="5667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4797152"/>
            <a:ext cx="7920880" cy="13750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Дух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конвенции о правах ребенка можно выразить так: «Как можно больше уважения к ребенку, его правам, заботы о нем, любви к нему». </a:t>
            </a:r>
          </a:p>
          <a:p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476672"/>
            <a:ext cx="2750820" cy="4168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Общие правила поведения.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 Поведение на занятиях.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Поведение учащихся до начала, в перерывах и после окончания занятий.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Поведение учащихся в столовой.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Обязанности дежурного по классу.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Рекомендации к внешнему виду учащихся.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Права ребенка дома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Семья – это важнейший институт общества, основа и опора государства, отвечающий за социализацию новых поколений.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жизнь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не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подвергаться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насилию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личную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неприкосновенность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проживание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 семне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заботу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стороны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получение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учебное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Право на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организацию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отдыха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занятости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досуга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560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Права и обязанности ребенка в школе и дома</vt:lpstr>
      <vt:lpstr>Цели работы:</vt:lpstr>
      <vt:lpstr> Методами  моего  исследования являются:</vt:lpstr>
      <vt:lpstr>Слайд 4</vt:lpstr>
      <vt:lpstr>Декларация прав ребенка и Конвенция ООН  о правах ребенка. </vt:lpstr>
      <vt:lpstr>Права ребёнка принято делить на несколько групп:</vt:lpstr>
      <vt:lpstr>Слайд 7</vt:lpstr>
      <vt:lpstr>Права ребенка в школе</vt:lpstr>
      <vt:lpstr>  Права ребенка дома  Семья – это важнейший институт общества, основа и опора государства, отвечающий за социализацию новых поколений. </vt:lpstr>
      <vt:lpstr>Обязанности ребенка дома</vt:lpstr>
      <vt:lpstr>Обязанности родителей</vt:lpstr>
      <vt:lpstr> Наказание родителей за невыполнение родительских обязанностей предусмотренных  законом</vt:lpstr>
      <vt:lpstr>  Заключение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17</cp:revision>
  <dcterms:created xsi:type="dcterms:W3CDTF">2018-03-27T07:39:58Z</dcterms:created>
  <dcterms:modified xsi:type="dcterms:W3CDTF">2018-03-30T06:31:16Z</dcterms:modified>
</cp:coreProperties>
</file>