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81" r:id="rId3"/>
    <p:sldId id="289" r:id="rId4"/>
    <p:sldId id="290" r:id="rId5"/>
    <p:sldId id="291" r:id="rId6"/>
    <p:sldId id="292" r:id="rId7"/>
    <p:sldId id="294" r:id="rId8"/>
    <p:sldId id="297" r:id="rId9"/>
    <p:sldId id="295" r:id="rId10"/>
    <p:sldId id="299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9" r:id="rId19"/>
    <p:sldId id="268" r:id="rId20"/>
    <p:sldId id="310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FF"/>
    <a:srgbClr val="FD73ED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659F9B-3625-4283-A883-782781B0A65A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35CEF9-4BB6-4D48-9FD9-1D00171EC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82B9-E3ED-411E-98C9-CC7B07A2FAC9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9A32E-A4EB-46E6-8B8F-C685FAA37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300B-7013-49BF-8192-687706525F30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8C01-DC1B-4E49-B3A5-67AB5C9A4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5CF1-504D-4F25-8AA0-42C4D203E4D5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F98A1-180A-4DC5-B629-08A533DF3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C904-F7D4-46A6-82D6-8D8DCF82D2B2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FDF20-24AA-43D6-8734-0BF435713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9C31D-EC12-45F0-985C-50DA56FBB415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42A5E-37C4-4270-9402-6861DBAF2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D7B84-3FC5-4180-8A8F-2FF156091923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12F3C-D179-4901-8375-C9CAB32F3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9FC1-2099-4C40-9A21-54C697643515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6E633-51AE-435E-A2FD-562B450BA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A57CB-0F52-45DE-9B5E-F18FA49C1B13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E216-293E-48A6-A5EF-74BFDB205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29591-B07C-409C-8AE7-0FFDAA0D2B9F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6FB9D-E64F-4927-AF60-F19C7E295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3D6A4-11E2-49E3-9852-D4B43BAFC575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B4940-9226-49AD-86F4-9ED218638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2369-55EC-447B-9266-8FBAAD10BA5C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93EAF-DCF4-4F9D-924C-D49B24DB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55C116-EA0C-46B3-9760-EA83A97AE53A}" type="datetime1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7AA409-062D-498A-8C4C-DDBDD6EA2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wheel spokes="3"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14338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8143932" cy="5286412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Билет № 18. </a:t>
            </a:r>
            <a:b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Охарактеризуйте традиционные формы работы ДОУ с родителями.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организации и проведению.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 конспект одной из форм работы с родителями.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Подготовила:  Карпова Н.В.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Каменск-Уральский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ru-RU" sz="3200" b="1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786322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387" y="364903"/>
            <a:ext cx="6447501" cy="678287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</a:t>
            </a:r>
            <a:endParaRPr lang="ru-RU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908" y="1259067"/>
            <a:ext cx="6447501" cy="3725057"/>
          </a:xfrm>
        </p:spPr>
        <p:txBody>
          <a:bodyPr>
            <a:normAutofit/>
          </a:bodyPr>
          <a:lstStyle/>
          <a:p>
            <a:pPr lvl="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организационными;</a:t>
            </a:r>
          </a:p>
          <a:p>
            <a:pPr lvl="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текущими или 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тематическими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итоговыми;</a:t>
            </a:r>
          </a:p>
          <a:p>
            <a:pPr lvl="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групповыми.</a:t>
            </a: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54049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26265"/>
            <a:ext cx="6447501" cy="1320800"/>
          </a:xfrm>
        </p:spPr>
        <p:txBody>
          <a:bodyPr/>
          <a:lstStyle/>
          <a:p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проведения родительского собрания: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647066"/>
            <a:ext cx="7045459" cy="468934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должно базироваться на изучении психолого-педагогических особенностей личности ребёнка, обладающих ценностью для образования родителей.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Материал, отобранный для изучения, должен быть доступен родительскому восприятию, соответствовать интересам  родителей и возрастным особенностям их детей.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занятия с родителями должны соответствовать образовательным целям определённого раздела программы, способствовать решению обозначенных в программе задач.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главных принципов родительского собрания – принцип вариативности.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5567177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455054"/>
            <a:ext cx="6447501" cy="1320800"/>
          </a:xfrm>
        </p:spPr>
        <p:txBody>
          <a:bodyPr/>
          <a:lstStyle/>
          <a:p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организации и проведению собраний: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1" y="1880317"/>
            <a:ext cx="6447501" cy="4367108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должно просвещать родителей (законных представителей), а не констатировать ошибки и неудачи детей.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собрания должна учитывать возрастные особенности детей.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должно носить как теоретический, так и практический характер: разбор ситуации, тренинги, дискуссии и т.д.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не должно заниматься обсуждением и осуждением личности ребёнка.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0060241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78841" cy="11304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родительского собрания</a:t>
            </a:r>
            <a:b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3600" b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 ребенка, в наших руках!»</a:t>
            </a:r>
            <a: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1" y="1287888"/>
            <a:ext cx="8278841" cy="2498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Познакомить родителей воспитанников с основными факторами, способствующими укреплению и сохранению здоровья дошкольника</a:t>
            </a:r>
            <a:r>
              <a:rPr lang="ru-RU" dirty="0" smtClean="0">
                <a:solidFill>
                  <a:srgbClr val="6600FF"/>
                </a:solidFill>
              </a:rPr>
              <a:t>.</a:t>
            </a:r>
            <a:endParaRPr lang="ru-RU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1939836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818" y="1214422"/>
            <a:ext cx="7971958" cy="4504969"/>
          </a:xfrm>
        </p:spPr>
        <p:txBody>
          <a:bodyPr/>
          <a:lstStyle/>
          <a:p>
            <a:r>
              <a:rPr lang="ru-RU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Познакомить родителей с факторами, способных пагубно влиять на здоровье детей.</a:t>
            </a:r>
          </a:p>
          <a:p>
            <a:r>
              <a:rPr lang="ru-RU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Формировать у родителей ответственность за здоровье своего ребёнка.</a:t>
            </a:r>
          </a:p>
          <a:p>
            <a:r>
              <a:rPr lang="ru-RU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Мотивировать на здоровый образ жизни.</a:t>
            </a:r>
            <a:endParaRPr lang="ru-RU" sz="3600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6313877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FF"/>
                </a:solidFill>
              </a:rPr>
              <a:t>Планируемый результат:</a:t>
            </a:r>
            <a:endParaRPr lang="ru-RU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 развито представления о факторах влияющих пагубно на здоровье детей.</a:t>
            </a:r>
          </a:p>
          <a:p>
            <a:pPr lvl="0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понимают ответственность за здоровье своего ребенка.</a:t>
            </a:r>
          </a:p>
          <a:p>
            <a:pPr lvl="0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повышена мотивация к здоровому образу жизни.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Вводная часть.</a:t>
            </a:r>
            <a:br>
              <a:rPr lang="ru-RU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1" y="1403798"/>
            <a:ext cx="6447501" cy="4637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u="sng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3200" u="sng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нацелить </a:t>
            </a:r>
            <a:r>
              <a:rPr lang="ru-RU" sz="32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на предстоящую деятельность.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130014385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2.Основная часть.</a:t>
            </a:r>
            <a:b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204" y="1529524"/>
            <a:ext cx="3317024" cy="47038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u="sng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3200" u="sng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родителей в совместную деятельность, дать представление о том, что важно для </a:t>
            </a:r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ребенка в жизни.</a:t>
            </a:r>
            <a:endParaRPr lang="ru-RU" sz="3200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311734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1"/>
            <a:ext cx="6447501" cy="77825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000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</a:t>
            </a:r>
            <a:r>
              <a:rPr lang="ru-RU" sz="40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часть, рефлексия.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11409" y="1387857"/>
            <a:ext cx="3539186" cy="4356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u="sng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3200" u="sng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200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3200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положительную и </a:t>
            </a:r>
            <a:r>
              <a:rPr lang="ru-RU" sz="3200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отрицательную оценку проведенного собрания.</a:t>
            </a: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6685450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3" y="785793"/>
            <a:ext cx="7772400" cy="4714909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omic Sans MS" pitchFamily="66" charset="0"/>
              </a:rPr>
              <a:t>Взаимодействие детского сада с семьями воспитанников носит систематический плановый характер. </a:t>
            </a:r>
            <a:br>
              <a:rPr lang="ru-RU" sz="3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omic Sans MS" pitchFamily="66" charset="0"/>
              </a:rPr>
              <a:t>ДОУ стремится воспитать в детях любовь к своим родителям, близким людям. </a:t>
            </a:r>
            <a:r>
              <a:rPr lang="ru-RU" sz="3600" b="1" dirty="0" smtClean="0">
                <a:solidFill>
                  <a:srgbClr val="6600FF"/>
                </a:solidFill>
                <a:latin typeface="Comic Sans MS" pitchFamily="66" charset="0"/>
              </a:rPr>
              <a:t/>
            </a:r>
            <a:br>
              <a:rPr lang="ru-RU" sz="3600" b="1" dirty="0" smtClean="0">
                <a:solidFill>
                  <a:srgbClr val="6600FF"/>
                </a:solidFill>
                <a:latin typeface="Comic Sans MS" pitchFamily="66" charset="0"/>
              </a:rPr>
            </a:br>
            <a:endParaRPr lang="ru-RU" sz="3600" b="1" dirty="0" smtClean="0">
              <a:solidFill>
                <a:srgbClr val="6600FF"/>
              </a:solidFill>
              <a:latin typeface="Comic Sans MS" pitchFamily="66" charset="0"/>
            </a:endParaRP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AutoShape 2" descr="Картинки по запросу дискуссия с родителями в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57158" y="500042"/>
            <a:ext cx="850112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714356"/>
            <a:ext cx="750099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стандарт дошкольного образования» (приказ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 № 1155 от 17.10.2013).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 29.12.2012 №273-ФЗ 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«Об образовании в Российской Федерации».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Семейный кодекс Российской Федерации.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рождения до школы». Примерная основная общеобразовательная программа дошкольного образования/ под редакцией Н.Е. Вераксы, Т.С. Комаровой, М.А. Васильевой.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1"/>
            <a:ext cx="6447501" cy="8199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429555"/>
            <a:ext cx="7866487" cy="513867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Готовим ребенка к школе: практические советы родителям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Бабаева Т. И. «У школьного порога"».</a:t>
            </a:r>
          </a:p>
          <a:p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Гуткина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И. «Психологическая готовность к школе».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Ковалёва Е., Синицына Е. «Готовим ребёнка к школе».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дошкольника: «Вопросы и ответы» составитель Г. К. Кислица и др.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Монина Г. Б., Панасюк Е. В. «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Предшкольный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бум или что нужно знать родителям будущего первоклассника».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7365843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834063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2" y="285729"/>
            <a:ext cx="7929591" cy="2143139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DejaVu Sans"/>
              </a:rPr>
              <a:t>ПАМЯТКА ДЛЯ ВОСПИТАТЕЛЯ</a:t>
            </a:r>
            <a:br>
              <a:rPr lang="ru-RU" sz="32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DejaVu Sans"/>
              </a:rPr>
            </a:br>
            <a:r>
              <a:rPr lang="ru-RU" sz="32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DejaVu Sans"/>
              </a:rPr>
              <a:t>Рекомендации для вовлечения родителей в совместную деятельность</a:t>
            </a:r>
            <a:r>
              <a:rPr lang="ru-RU" sz="48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DejaVu Sans"/>
              </a:rPr>
              <a:t/>
            </a:r>
            <a:br>
              <a:rPr lang="ru-RU" sz="48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DejaVu Sans"/>
              </a:rPr>
            </a:br>
            <a:endParaRPr lang="ru-RU" sz="4800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928802"/>
            <a:ext cx="8572560" cy="4572032"/>
          </a:xfrm>
        </p:spPr>
        <p:txBody>
          <a:bodyPr rtlCol="0">
            <a:normAutofit fontScale="925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Важно создать и использовать возможности для доверительного общения.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Нужно использовать различные виды деятельности и обмениваться информацией друг с другом.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Уделять время для совместных дискуссий с семьями.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Создавать разные клубы (по интересам).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Стараться внимательно слушать.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Важно вносить большое количество интересных ролей для родителей.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571480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3857628"/>
            <a:ext cx="71438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215369" cy="1500198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Times New Roman" pitchFamily="18" charset="0"/>
              </a:rPr>
              <a:t>Советы, которые помогут активизировать участие родителей:</a:t>
            </a:r>
            <a:r>
              <a:rPr lang="ru-RU" sz="60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Arial" pitchFamily="34" charset="0"/>
                <a:ea typeface="DejaVu Sans"/>
                <a:cs typeface="Times New Roman" pitchFamily="18" charset="0"/>
              </a:rPr>
            </a:br>
            <a:endParaRPr lang="ru-RU" sz="4800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8286808" cy="4643470"/>
          </a:xfrm>
        </p:spPr>
        <p:txBody>
          <a:bodyPr rtlCol="0">
            <a:normAutofit fontScale="625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Проявляйте взаимное уважение друг к другу. 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Поощряйте инициативу, творчество и фантазию родителей, помогайте им.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Привлекайте родителей, к занимательным мероприятиям детского сада и группы.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Используйте разнообразные виды участия родителей, проявляйте чуткость и понимание.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Помните!!! У всех людей - разные ресурсы и образ жизни. Что свойственно одному человеку, не подходит другому.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Позвольте родителям самим выбирать, какую помощь они могут оказать детскому саду.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Доводите до сведения родителей, что их участие в жизни ДОУ и группы ценится, а      любая помощь с их стороны приветствуется.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Говорите  семьям о надеждах, возлагаемых воспитателями на родителей.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Будьте терпеливыми к ним.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834063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2"/>
            <a:ext cx="8215370" cy="4429156"/>
          </a:xfrm>
        </p:spPr>
        <p:txBody>
          <a:bodyPr rtlCol="0">
            <a:normAutofit fontScale="925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Делайте ударения на сильные стороны семьи и давайте положительные оценки.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Поддерживайте тесные контакты. 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Высказывайте свою признательность им.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Напоминайте родителям, что вы рады любому их участию.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Постарайтесь заинтересовать и привлечь всю семью.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Поощряйте посещаемость родительских собраний.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Сохраняйте конфиденциальность любой информации.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Обучайтесь навыкам сотрудничества.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Создавайте совместные развивающие занятия с родителями и детьми для укрепления их взаимопонимания.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500702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1357298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357826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взаимодействия </a:t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стиль общения педагогов с родителями.  </a:t>
            </a: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. </a:t>
            </a: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Сотрудничество, а не наставничество.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 работы ДОУ с родителями: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Коллективные,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Индивидуальные,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Наглядно­-демонстрационные.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7972452" cy="1714512"/>
          </a:xfrm>
        </p:spPr>
        <p:txBody>
          <a:bodyPr/>
          <a:lstStyle/>
          <a:p>
            <a:pPr lvl="0" algn="l"/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Круглый стол. 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Родительское собрание.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287550"/>
            <a:ext cx="4119573" cy="259877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429591-B07C-409C-8AE7-0FFDAA0D2B9F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6FB9D-E64F-4927-AF60-F19C7E2956B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57166"/>
            <a:ext cx="75724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Анкетирование.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Дискуссии.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0" name="AutoShape 6" descr="Картинки по запросу дискуссия с родителями в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дискуссия с родителями в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1214446"/>
          </a:xfrm>
        </p:spPr>
        <p:txBody>
          <a:bodyPr/>
          <a:lstStyle/>
          <a:p>
            <a:pPr algn="l"/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формы работы:</a:t>
            </a:r>
            <a:b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Консультации.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Picture 4" descr="Картинки по запросу беседас родителями в до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95954"/>
            <a:ext cx="3714776" cy="307612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643966" cy="1428760"/>
          </a:xfrm>
        </p:spPr>
        <p:txBody>
          <a:bodyPr/>
          <a:lstStyle/>
          <a:p>
            <a:pPr algn="l"/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Наглядно-информационные формы:</a:t>
            </a:r>
            <a:b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стенд для родителей.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Буклеты, листовки, памятки.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газета.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143116"/>
            <a:ext cx="3560477" cy="196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43050"/>
            <a:ext cx="4038600" cy="285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3D7B84-3FC5-4180-8A8F-2FF156091923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A12F3C-D179-4901-8375-C9CAB32F353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3714752"/>
            <a:ext cx="3705356" cy="2782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429591-B07C-409C-8AE7-0FFDAA0D2B9F}" type="datetime1">
              <a:rPr lang="ru-RU" smtClean="0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6FB9D-E64F-4927-AF60-F19C7E2956B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71480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Стенгазета.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объявления.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– передвижка.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0480"/>
            <a:ext cx="3810027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2357430"/>
            <a:ext cx="3825924" cy="286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500042"/>
            <a:ext cx="4057732" cy="286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659</Words>
  <Application>Microsoft Office PowerPoint</Application>
  <PresentationFormat>Экран (4:3)</PresentationFormat>
  <Paragraphs>110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Праздник детский 1</vt:lpstr>
      <vt:lpstr>Билет № 18.  Охарактеризуйте традиционные формы работы ДОУ с родителями. Требования к организации и проведению.  Представьте конспект одной из форм работы с родителями.                                                                                                           Подготовила:  Карпова Н.В.  Каменск-Уральский  2016</vt:lpstr>
      <vt:lpstr>Слайд 2</vt:lpstr>
      <vt:lpstr>Принципы взаимодействия  с родителями :</vt:lpstr>
      <vt:lpstr>Традиционные формы работы ДОУ с родителями:</vt:lpstr>
      <vt:lpstr>Коллективная форма работы: - Круглый стол.  - Родительское собрание.   </vt:lpstr>
      <vt:lpstr>Слайд 6</vt:lpstr>
      <vt:lpstr>Индивидуальные формы работы: Консультации. Беседы.  </vt:lpstr>
      <vt:lpstr>Наглядно-информационные формы: Информационный стенд для родителей. Буклеты, листовки, памятки. Внутренняя газета.  </vt:lpstr>
      <vt:lpstr>Слайд 9</vt:lpstr>
      <vt:lpstr>Родительское собрание</vt:lpstr>
      <vt:lpstr>Принципы проведения родительского собрания:</vt:lpstr>
      <vt:lpstr>Требования к организации и проведению собраний:</vt:lpstr>
      <vt:lpstr>Конспект родительского собрания Тема: «Здоровье ребенка, в наших руках!» </vt:lpstr>
      <vt:lpstr>Задачи: </vt:lpstr>
      <vt:lpstr>Планируемый результат:</vt:lpstr>
      <vt:lpstr>1. Вводная часть. </vt:lpstr>
      <vt:lpstr>2.Основная часть. </vt:lpstr>
      <vt:lpstr>3. Заключительная часть, рефлексия.</vt:lpstr>
      <vt:lpstr>Взаимодействие детского сада с семьями воспитанников носит систематический плановый характер.  ДОУ стремится воспитать в детях любовь к своим родителям, близким людям.  </vt:lpstr>
      <vt:lpstr>Литература: </vt:lpstr>
      <vt:lpstr>ПАМЯТКА ДЛЯ ВОСПИТАТЕЛЯ Рекомендации для вовлечения родителей в совместную деятельность </vt:lpstr>
      <vt:lpstr> Советы, которые помогут активизировать участие родителей: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vovan</dc:creator>
  <dc:description>http://aida.ucoz.ru</dc:description>
  <cp:lastModifiedBy>1</cp:lastModifiedBy>
  <cp:revision>40</cp:revision>
  <dcterms:created xsi:type="dcterms:W3CDTF">2012-03-04T15:21:00Z</dcterms:created>
  <dcterms:modified xsi:type="dcterms:W3CDTF">2017-10-13T04:06:01Z</dcterms:modified>
  <cp:category>шаблоны к Powerpoint</cp:category>
</cp:coreProperties>
</file>