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5" r:id="rId4"/>
    <p:sldId id="266" r:id="rId5"/>
    <p:sldId id="258" r:id="rId6"/>
    <p:sldId id="259" r:id="rId7"/>
    <p:sldId id="268" r:id="rId8"/>
    <p:sldId id="264" r:id="rId9"/>
    <p:sldId id="267" r:id="rId10"/>
    <p:sldId id="260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 varScale="1">
        <p:scale>
          <a:sx n="51" d="100"/>
          <a:sy n="51" d="100"/>
        </p:scale>
        <p:origin x="-1243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FA5C5DD-F6CC-4233-859A-B71EFBC80D67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E264843-9271-4DA5-A5F4-CDB42EA6FA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A5C5DD-F6CC-4233-859A-B71EFBC80D67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264843-9271-4DA5-A5F4-CDB42EA6FA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A5C5DD-F6CC-4233-859A-B71EFBC80D67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264843-9271-4DA5-A5F4-CDB42EA6FA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A5C5DD-F6CC-4233-859A-B71EFBC80D67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264843-9271-4DA5-A5F4-CDB42EA6FA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A5C5DD-F6CC-4233-859A-B71EFBC80D67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264843-9271-4DA5-A5F4-CDB42EA6FA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A5C5DD-F6CC-4233-859A-B71EFBC80D67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264843-9271-4DA5-A5F4-CDB42EA6FA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A5C5DD-F6CC-4233-859A-B71EFBC80D67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264843-9271-4DA5-A5F4-CDB42EA6FA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A5C5DD-F6CC-4233-859A-B71EFBC80D67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264843-9271-4DA5-A5F4-CDB42EA6FA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A5C5DD-F6CC-4233-859A-B71EFBC80D67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264843-9271-4DA5-A5F4-CDB42EA6FA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FA5C5DD-F6CC-4233-859A-B71EFBC80D67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264843-9271-4DA5-A5F4-CDB42EA6FA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FA5C5DD-F6CC-4233-859A-B71EFBC80D67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E264843-9271-4DA5-A5F4-CDB42EA6FA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FA5C5DD-F6CC-4233-859A-B71EFBC80D67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E264843-9271-4DA5-A5F4-CDB42EA6FA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rugozorro.ru/wp-content/uploads/2017/03/Patent-Dzhadso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96752"/>
            <a:ext cx="2381250" cy="35528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96753"/>
            <a:ext cx="7772400" cy="180019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    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Научное открытие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XX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века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r"/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ообщение подготовила</a:t>
            </a:r>
          </a:p>
          <a:p>
            <a:pPr algn="r"/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ченица 4 «Б» класса</a:t>
            </a:r>
          </a:p>
          <a:p>
            <a:pPr algn="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Агеенко</a:t>
            </a:r>
            <a:r>
              <a:rPr lang="ru-RU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Д</a:t>
            </a:r>
            <a:r>
              <a:rPr lang="ru-RU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Несмотря на достоинства застежки, она долгое время не имела успеха. 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Люди никак не могли научиться пользоваться «молнией». К новинке даже прилагалась инструкция на двух страницах! 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к тому же производство застежки было очень дорогим: часто цена в два раза превышала стоимость юбки или пары брюк.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15198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Архитектор этого удивительного творения, тайваньский скульптор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Джу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Чун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так поясняет свою идею: «Я лишь хотел показать, насколько уязвима, хрупка живая природа перед натиском цивилизации. Цивилизация за секунду может уничтожить то, что природа создавала миллионы лет. Одно движение рукой, и исчезнут пруды, леса, горы, целые виды животных.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Пруд на молнии в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Тайбэй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28674" name="Picture 2" descr="https://www.rutraveller.ru/icache/place/1/256/008/125608_603x3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08720"/>
            <a:ext cx="4536504" cy="2663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100" name="AutoShape 4" descr="http://www.bagguru.ru/wa-data/public/shop/products/55/57/15755/images/28694/28694.970x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2" name="AutoShape 6" descr="http://www.bagguru.ru/wa-data/public/shop/products/55/57/15755/images/28694/28694.970x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4" name="AutoShape 8" descr="http://www.bagguru.ru/wa-data/public/shop/products/55/57/15755/images/28694/28694.970x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6" name="AutoShape 10" descr="http://www.bagguru.ru/wa-data/public/shop/products/55/57/15755/images/28694/28694.970x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8" name="AutoShape 12" descr="http://www.bagguru.ru/wa-data/public/shop/products/55/57/15755/images/28694/28694.970x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10" name="Picture 14" descr="http://detectivebookshop.ru/image/toys/1015665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0"/>
            <a:ext cx="2160240" cy="2595435"/>
          </a:xfrm>
          <a:prstGeom prst="rect">
            <a:avLst/>
          </a:prstGeom>
          <a:noFill/>
        </p:spPr>
      </p:pic>
      <p:pic>
        <p:nvPicPr>
          <p:cNvPr id="4112" name="Picture 16" descr="https://static.my-shop.ru/product/f2/245/24414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0"/>
            <a:ext cx="2160240" cy="2843934"/>
          </a:xfrm>
          <a:prstGeom prst="rect">
            <a:avLst/>
          </a:prstGeom>
          <a:noFill/>
        </p:spPr>
      </p:pic>
      <p:pic>
        <p:nvPicPr>
          <p:cNvPr id="4114" name="Picture 18" descr="http://esalebest.ru/img/products/84596-kurtka-tom-tailor-353344000814684-ot-tom-tailo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3501008"/>
            <a:ext cx="2304256" cy="2304257"/>
          </a:xfrm>
          <a:prstGeom prst="rect">
            <a:avLst/>
          </a:prstGeom>
          <a:noFill/>
        </p:spPr>
      </p:pic>
      <p:pic>
        <p:nvPicPr>
          <p:cNvPr id="4116" name="Picture 20" descr="http://pradam.com/media/catalog/product/cache/2/image/b28e16516cf6786c67b99981f4c52fba/2/0/2017041114345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3501008"/>
            <a:ext cx="1728192" cy="2176731"/>
          </a:xfrm>
          <a:prstGeom prst="rect">
            <a:avLst/>
          </a:prstGeom>
          <a:noFill/>
        </p:spPr>
      </p:pic>
      <p:pic>
        <p:nvPicPr>
          <p:cNvPr id="4118" name="Picture 22" descr="https://ae01.alicdn.com/kf/HTB1Wl7uNFXXXXbkXpXXq6xXFXXX3/40-41-Acoustic-Guitar-Double-Straps-Padded-Guitar-Soft-Case-Gig-Bag-Backpack-free-shippin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07697" y="3284984"/>
            <a:ext cx="2736303" cy="2736304"/>
          </a:xfrm>
          <a:prstGeom prst="rect">
            <a:avLst/>
          </a:prstGeom>
          <a:noFill/>
        </p:spPr>
      </p:pic>
      <p:pic>
        <p:nvPicPr>
          <p:cNvPr id="4120" name="Picture 24" descr="https://static12.insales.ru/images/products/1/6073/14997433/%D0%9F%D1%81%D0%BA%D0%BE%D0%B2-%D0%9F%D0%BE%D0%BB%D0%B8%D0%BC%D0%B5%D1%80_Bellina_%D0%9F%D0%A120_%D0%9C%D0%9B_%D0%9A%D1%80%D0%B0%D1%81%D0%BD%D1%8B%D0%B9_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32040" y="0"/>
            <a:ext cx="2051718" cy="3096344"/>
          </a:xfrm>
          <a:prstGeom prst="rect">
            <a:avLst/>
          </a:prstGeom>
          <a:noFill/>
        </p:spPr>
      </p:pic>
      <p:pic>
        <p:nvPicPr>
          <p:cNvPr id="4122" name="Picture 26" descr="http://discountdeshevle.ru/6889-6-large_default/2016-%D0%BC%D0%BE%D0%B4%D0%B0-%D0%BC%D0%B8%D0%BD%D0%B8-%D0%B2%D0%B5%D1%87%D0%B5%D1%80%D0%BD%D1%8F%D1%8F-%D1%81%D1%83%D0%BC%D0%BE%D1%87%D0%BA%D0%B0-%D0%B2%D0%B5%D1%87%D0%B5%D1%80%D0%BD%D1%8F%D1%8F-%D1%81%D1%83%D0%BC%D0%BE%D1%87%D0%BA%D0%B0-%D1%81-%D0%B1%D0%B8%D1%81%D0%B5%D1%80%D0%BE%D0%BC-%D0%BC%D0%B5%D1%88%D0%BE%D0%BA-%D0%B6%D0%B5%D0%BD%D1%81%D0%BA%D0%B0%D1%8F-%D0%BA%D0%BE%D1%80%D0%B5%D0%B9%D1%81%D0%BA%D0%B8%D0%B9-%D0%BC%D0%BE%D0%BB%D0%BD%D0%B8%D1%8F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76256" y="692696"/>
            <a:ext cx="2016223" cy="2016224"/>
          </a:xfrm>
          <a:prstGeom prst="rect">
            <a:avLst/>
          </a:prstGeom>
          <a:noFill/>
        </p:spPr>
      </p:pic>
      <p:pic>
        <p:nvPicPr>
          <p:cNvPr id="4124" name="Picture 28" descr="http://collection.choosesmart.ru/img/products/43263-kombinezony-cutie-bear-kombinezon-na-molnii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3528" y="3068960"/>
            <a:ext cx="2051720" cy="2737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9394" name="AutoShape 2" descr="https://&amp;shcy;&amp;vcy;&amp;iecy;&amp;jcy;&amp;pcy;&amp;rcy;&amp;ocy;&amp;fcy;&amp;icy;.&amp;rcy;&amp;fcy;/files/lessons/molnii/ukrashenija-iz-molnij-ot-dizajnera-kate-cusac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9396" name="AutoShape 4" descr="https://&amp;shcy;&amp;vcy;&amp;iecy;&amp;jcy;&amp;pcy;&amp;rcy;&amp;ocy;&amp;fcy;&amp;icy;.&amp;rcy;&amp;fcy;/files/lessons/molnii/ukrashenija-iz-molnij-ot-dizajnera-kate-cusac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9398" name="AutoShape 6" descr="https://&amp;shcy;&amp;vcy;&amp;iecy;&amp;jcy;&amp;pcy;&amp;rcy;&amp;ocy;&amp;fcy;&amp;icy;.&amp;rcy;&amp;fcy;/files/lessons/molnii/ukrashenija-iz-molnij-ot-dizajnera-kate-cusac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9400" name="Picture 8" descr="http://semeynaya-kuchka.ru/wp-content/uploads/2014/06/ojerel-molnia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548680"/>
            <a:ext cx="5976664" cy="49332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0418" name="Picture 2" descr="http://semeynaya-kuchka.ru/wp-content/uploads/2014/06/ojerel-molnia2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4796" y="1052736"/>
            <a:ext cx="7987322" cy="6336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8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31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марта 1896 г. </a:t>
            </a:r>
          </a:p>
          <a:p>
            <a:pPr>
              <a:buNone/>
            </a:pP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Уиткомб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Джадсен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из Чикаго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https://krugozorro.ru/wp-content/uploads/2017/03/2-Uitkomb-Leo-Dzhads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476672"/>
            <a:ext cx="2880320" cy="60670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45861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 ноября 1891 года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запатентовал как «Застежку для обуви»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(патент за номером 504038). 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Прамолния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выглядела как две цепочки, на одной был ряд крючков, на другой — петелек, которые зацеплялись при помощи специального направляющего ключа-язычка .  Чтобы их расцепить, ключ надо было перевернуть.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Изобретение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Джадсона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значительно ускоряло процесс застегивания сапог. Новая застежка получила название «молния».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cn15.nevsedoma.com.ua/photo/10/1085/239_files/71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5" y="0"/>
            <a:ext cx="5976663" cy="60873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https://ds03.infourok.ru/uploads/ex/02e8/00029af7-d38198c8/img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35397"/>
            <a:ext cx="9324528" cy="69933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42" name="Picture 2" descr="https://ds02.infourok.ru/uploads/ex/0831/00022b10-2d3e05d0/hello_html_1156f6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0"/>
            <a:ext cx="6696744" cy="58054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79</TotalTime>
  <Words>211</Words>
  <Application>Microsoft Office PowerPoint</Application>
  <PresentationFormat>Экран (4:3)</PresentationFormat>
  <Paragraphs>21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                 Научное открытие  XX века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Пруд на молнии в Тайбэй 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Научное открытие XX века</dc:title>
  <dc:creator>1</dc:creator>
  <cp:lastModifiedBy>1</cp:lastModifiedBy>
  <cp:revision>9</cp:revision>
  <dcterms:created xsi:type="dcterms:W3CDTF">2018-02-03T13:17:30Z</dcterms:created>
  <dcterms:modified xsi:type="dcterms:W3CDTF">2018-08-13T17:24:05Z</dcterms:modified>
</cp:coreProperties>
</file>