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  <a:srgbClr val="003399"/>
    <a:srgbClr val="FFCC00"/>
    <a:srgbClr val="0000FF"/>
    <a:srgbClr val="33CC33"/>
    <a:srgbClr val="00FF00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8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DD81-28B8-46AF-B2DD-FD3D47DFAEAA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EF563-3916-451D-BF96-2B5FFA253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18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4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7" Type="http://schemas.openxmlformats.org/officeDocument/2006/relationships/image" Target="../media/image30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8929718" cy="18573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1" i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дошкольное </a:t>
            </a:r>
            <a:r>
              <a:rPr lang="ru-RU" sz="2000" b="1" i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образовательное учреждение  детский </a:t>
            </a:r>
            <a:r>
              <a:rPr lang="ru-RU" sz="2000" b="1" i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сад компенсирующего вида </a:t>
            </a:r>
            <a:r>
              <a:rPr lang="ru-RU" sz="2000" b="1" i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i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000" b="1" i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можайска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000240"/>
            <a:ext cx="8215370" cy="4500594"/>
          </a:xfrm>
        </p:spPr>
        <p:txBody>
          <a:bodyPr>
            <a:normAutofit fontScale="77500" lnSpcReduction="20000"/>
          </a:bodyPr>
          <a:lstStyle/>
          <a:p>
            <a:endParaRPr lang="ru-RU" sz="4800" b="1" i="1" dirty="0" smtClean="0"/>
          </a:p>
          <a:p>
            <a:endParaRPr lang="ru-RU" sz="4800" b="1" i="1" dirty="0" smtClean="0"/>
          </a:p>
          <a:p>
            <a:r>
              <a:rPr lang="ru-RU" sz="57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СООТНЕСИ  </a:t>
            </a:r>
            <a:r>
              <a:rPr lang="ru-RU" sz="57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КАРТИНКИ</a:t>
            </a:r>
            <a:endParaRPr lang="ru-RU" sz="57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lvl="0"/>
            <a:r>
              <a:rPr lang="ru-RU" b="1" dirty="0" smtClean="0">
                <a:solidFill>
                  <a:srgbClr val="FF3300"/>
                </a:solidFill>
                <a:latin typeface="Times New Roman"/>
              </a:rPr>
              <a:t>Педагог-психолог: </a:t>
            </a:r>
            <a:r>
              <a:rPr lang="ru-RU" b="1" dirty="0" smtClean="0">
                <a:solidFill>
                  <a:srgbClr val="FF3300"/>
                </a:solidFill>
                <a:latin typeface="Times New Roman"/>
              </a:rPr>
              <a:t> Полина </a:t>
            </a:r>
            <a:r>
              <a:rPr lang="ru-RU" b="1" dirty="0" smtClean="0">
                <a:solidFill>
                  <a:srgbClr val="FF3300"/>
                </a:solidFill>
                <a:latin typeface="Times New Roman"/>
              </a:rPr>
              <a:t>Ю.С.</a:t>
            </a:r>
          </a:p>
          <a:p>
            <a:pPr lvl="0"/>
            <a:endParaRPr lang="ru-RU" b="1" dirty="0" smtClean="0">
              <a:solidFill>
                <a:srgbClr val="FF3300"/>
              </a:solidFill>
              <a:latin typeface="Times New Roman"/>
            </a:endParaRPr>
          </a:p>
          <a:p>
            <a:pPr lvl="0"/>
            <a:endParaRPr lang="ru-RU" b="1" dirty="0" smtClean="0">
              <a:solidFill>
                <a:srgbClr val="FF3300"/>
              </a:solidFill>
              <a:latin typeface="Times New Roman"/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/>
              </a:rPr>
              <a:t>Можайск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</a:rPr>
              <a:t> 2016</a:t>
            </a:r>
            <a:endParaRPr lang="ru-RU" b="1" dirty="0" smtClean="0">
              <a:solidFill>
                <a:srgbClr val="002060"/>
              </a:solidFill>
              <a:latin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Юлия\Deskt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8286808" cy="4857785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003399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3399"/>
                </a:solidFill>
              </a:rPr>
              <a:t>Развитие </a:t>
            </a:r>
            <a:r>
              <a:rPr lang="ru-RU" dirty="0" smtClean="0">
                <a:solidFill>
                  <a:srgbClr val="003399"/>
                </a:solidFill>
              </a:rPr>
              <a:t>внимания, </a:t>
            </a:r>
            <a:r>
              <a:rPr lang="ru-RU" dirty="0" smtClean="0">
                <a:solidFill>
                  <a:srgbClr val="003399"/>
                </a:solidFill>
              </a:rPr>
              <a:t>мышления детей старшего дошкольного возраста </a:t>
            </a:r>
            <a:r>
              <a:rPr lang="ru-RU" dirty="0" smtClean="0">
                <a:solidFill>
                  <a:srgbClr val="003399"/>
                </a:solidFill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3600" dirty="0" smtClean="0">
                <a:solidFill>
                  <a:srgbClr val="FF0066"/>
                </a:solidFill>
              </a:rPr>
              <a:t>Посмотри внимательно на картинки </a:t>
            </a:r>
            <a:r>
              <a:rPr lang="ru-RU" sz="3600" dirty="0" smtClean="0">
                <a:solidFill>
                  <a:srgbClr val="FF0066"/>
                </a:solidFill>
              </a:rPr>
              <a:t>и подумай</a:t>
            </a:r>
            <a:r>
              <a:rPr lang="ru-RU" sz="3600" dirty="0" smtClean="0">
                <a:solidFill>
                  <a:srgbClr val="FF0066"/>
                </a:solidFill>
              </a:rPr>
              <a:t>, что к чему подходит.</a:t>
            </a:r>
            <a:endParaRPr lang="ru-RU" sz="36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\Desktop\detia-63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11321"/>
            <a:ext cx="1928826" cy="1793685"/>
          </a:xfrm>
          <a:prstGeom prst="rect">
            <a:avLst/>
          </a:prstGeom>
          <a:noFill/>
        </p:spPr>
      </p:pic>
      <p:pic>
        <p:nvPicPr>
          <p:cNvPr id="1027" name="Picture 3" descr="C:\Users\Юлия\Desktop\detia-635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786322"/>
            <a:ext cx="2424100" cy="1750739"/>
          </a:xfrm>
          <a:prstGeom prst="rect">
            <a:avLst/>
          </a:prstGeom>
          <a:noFill/>
        </p:spPr>
      </p:pic>
      <p:pic>
        <p:nvPicPr>
          <p:cNvPr id="1028" name="Picture 4" descr="C:\Users\Юлия\Desktop\detia-625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29941"/>
            <a:ext cx="2000264" cy="2146116"/>
          </a:xfrm>
          <a:prstGeom prst="rect">
            <a:avLst/>
          </a:prstGeom>
          <a:noFill/>
        </p:spPr>
      </p:pic>
      <p:pic>
        <p:nvPicPr>
          <p:cNvPr id="1029" name="Picture 5" descr="C:\Users\Юлия\Desktop\67050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85784" y="4629507"/>
            <a:ext cx="2284205" cy="2228493"/>
          </a:xfrm>
          <a:prstGeom prst="rect">
            <a:avLst/>
          </a:prstGeom>
          <a:noFill/>
        </p:spPr>
      </p:pic>
      <p:pic>
        <p:nvPicPr>
          <p:cNvPr id="3074" name="Picture 2" descr="C:\Users\Юлия\Desktop\0_a085c_febe881a_S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976" y="2428868"/>
            <a:ext cx="2658456" cy="2464607"/>
          </a:xfrm>
          <a:prstGeom prst="rect">
            <a:avLst/>
          </a:prstGeom>
          <a:noFill/>
        </p:spPr>
      </p:pic>
      <p:pic>
        <p:nvPicPr>
          <p:cNvPr id="8" name="Рисунок 7" descr="C:\Users\Юлия\Desktop\iCAST02V3.jp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500306"/>
            <a:ext cx="1344598" cy="2345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583 -0.03307 L 0.46597 0.69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3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85 0.12211 L 0.40399 -0.329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08 0.01942 L 0.53246 -0.257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\Desktop\986722772[1]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0"/>
            <a:ext cx="1660912" cy="2194232"/>
          </a:xfrm>
          <a:prstGeom prst="rect">
            <a:avLst/>
          </a:prstGeom>
          <a:noFill/>
        </p:spPr>
      </p:pic>
      <p:pic>
        <p:nvPicPr>
          <p:cNvPr id="1028" name="Picture 4" descr="C:\Users\Юлия\Desktop\765883243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143500"/>
            <a:ext cx="1524000" cy="1714500"/>
          </a:xfrm>
          <a:prstGeom prst="rect">
            <a:avLst/>
          </a:prstGeom>
          <a:noFill/>
        </p:spPr>
      </p:pic>
      <p:pic>
        <p:nvPicPr>
          <p:cNvPr id="1029" name="Picture 5" descr="C:\Users\Юлия\Desktop\889409720[1]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9342" y="4500570"/>
            <a:ext cx="3064658" cy="2357430"/>
          </a:xfrm>
          <a:prstGeom prst="rect">
            <a:avLst/>
          </a:prstGeom>
          <a:noFill/>
        </p:spPr>
      </p:pic>
      <p:pic>
        <p:nvPicPr>
          <p:cNvPr id="1031" name="Picture 7" descr="C:\Users\Юлия\Desktop\17592573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9436" y="0"/>
            <a:ext cx="2114564" cy="2643206"/>
          </a:xfrm>
          <a:prstGeom prst="rect">
            <a:avLst/>
          </a:prstGeom>
          <a:noFill/>
        </p:spPr>
      </p:pic>
      <p:pic>
        <p:nvPicPr>
          <p:cNvPr id="1032" name="Picture 8" descr="C:\Users\Юлия\Desktop\81490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2643182"/>
            <a:ext cx="2352695" cy="2657161"/>
          </a:xfrm>
          <a:prstGeom prst="rect">
            <a:avLst/>
          </a:prstGeom>
          <a:noFill/>
        </p:spPr>
      </p:pic>
      <p:pic>
        <p:nvPicPr>
          <p:cNvPr id="9" name="Рисунок 8" descr="C:\Users\Юлия\Desktop\88167385b95c.gif"/>
          <p:cNvPicPr/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643182"/>
            <a:ext cx="21431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45 -0.00648 L 0.47257 0.39223 " pathEditMode="relative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6 0.06337 L 0.33611 0.252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80389E-6 L 0.50399 -0.66096 " pathEditMode="relative" ptsTypes="AA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ия\Desktop\72507217[1]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428868"/>
            <a:ext cx="2105009" cy="2513444"/>
          </a:xfrm>
          <a:prstGeom prst="rect">
            <a:avLst/>
          </a:prstGeom>
          <a:noFill/>
        </p:spPr>
      </p:pic>
      <p:pic>
        <p:nvPicPr>
          <p:cNvPr id="2051" name="Picture 3" descr="C:\Users\Юлия\Desktop\419902829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2643206" cy="2013872"/>
          </a:xfrm>
          <a:prstGeom prst="rect">
            <a:avLst/>
          </a:prstGeom>
          <a:noFill/>
        </p:spPr>
      </p:pic>
      <p:pic>
        <p:nvPicPr>
          <p:cNvPr id="2052" name="Picture 4" descr="C:\Users\Юлия\Desktop\0_9ca1e_2d12f563_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28604"/>
            <a:ext cx="2598839" cy="1714512"/>
          </a:xfrm>
          <a:prstGeom prst="rect">
            <a:avLst/>
          </a:prstGeom>
          <a:noFill/>
        </p:spPr>
      </p:pic>
      <p:pic>
        <p:nvPicPr>
          <p:cNvPr id="2053" name="Picture 5" descr="C:\Users\Юлия\Desktop\5[2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57562"/>
            <a:ext cx="2000264" cy="4260725"/>
          </a:xfrm>
          <a:prstGeom prst="rect">
            <a:avLst/>
          </a:prstGeom>
          <a:noFill/>
        </p:spPr>
      </p:pic>
      <p:pic>
        <p:nvPicPr>
          <p:cNvPr id="2054" name="Picture 6" descr="C:\Users\Юлия\Desktop\0_ac753_500f0c0e_S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4572008"/>
            <a:ext cx="1952610" cy="1864469"/>
          </a:xfrm>
          <a:prstGeom prst="rect">
            <a:avLst/>
          </a:prstGeom>
          <a:noFill/>
        </p:spPr>
      </p:pic>
      <p:pic>
        <p:nvPicPr>
          <p:cNvPr id="2055" name="Picture 7" descr="C:\Users\Юлия\Desktop\img28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1928802"/>
            <a:ext cx="2684099" cy="1697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92 0.03862 L 0.55295 0.69935 " pathEditMode="relative" ptsTypes="A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3.95005E-6 L 0.2599 -0.3358 " pathEditMode="relative" ptsTypes="AA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494 -0.0377 L 0.5481 -0.299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ия\Desktop\disney12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786322"/>
            <a:ext cx="3743296" cy="1667273"/>
          </a:xfrm>
          <a:prstGeom prst="rect">
            <a:avLst/>
          </a:prstGeom>
          <a:noFill/>
        </p:spPr>
      </p:pic>
      <p:pic>
        <p:nvPicPr>
          <p:cNvPr id="4099" name="Picture 3" descr="C:\Users\Юлия\Desktop\disney8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-571528"/>
            <a:ext cx="2266950" cy="2720340"/>
          </a:xfrm>
          <a:prstGeom prst="rect">
            <a:avLst/>
          </a:prstGeom>
          <a:noFill/>
        </p:spPr>
      </p:pic>
      <p:pic>
        <p:nvPicPr>
          <p:cNvPr id="4100" name="Picture 4" descr="C:\Users\Юлия\Desktop\c025982c7771ac519c443ede013ff24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85728"/>
            <a:ext cx="2143140" cy="2143140"/>
          </a:xfrm>
          <a:prstGeom prst="rect">
            <a:avLst/>
          </a:prstGeom>
          <a:noFill/>
        </p:spPr>
      </p:pic>
      <p:pic>
        <p:nvPicPr>
          <p:cNvPr id="4101" name="Picture 5" descr="C:\Users\Юлия\Desktop\dyn008_original_120_90_gif_2673266_da904246e3f87e159ff4afa4d7e14a86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28868"/>
            <a:ext cx="2357454" cy="1768091"/>
          </a:xfrm>
          <a:prstGeom prst="rect">
            <a:avLst/>
          </a:prstGeom>
          <a:noFill/>
        </p:spPr>
      </p:pic>
      <p:pic>
        <p:nvPicPr>
          <p:cNvPr id="4102" name="Picture 6" descr="C:\Users\Юлия\Desktop\aec3b4e30273af01bc96b642d3f5ee4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286256"/>
            <a:ext cx="1968486" cy="2240896"/>
          </a:xfrm>
          <a:prstGeom prst="rect">
            <a:avLst/>
          </a:prstGeom>
          <a:noFill/>
        </p:spPr>
      </p:pic>
      <p:pic>
        <p:nvPicPr>
          <p:cNvPr id="4103" name="Picture 7" descr="C:\Users\Юлия\Desktop\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2295012"/>
            <a:ext cx="2214578" cy="2948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43 0.19588 L 0.43923 0.70976 " pathEditMode="relative" ptsTypes="AA">
                                      <p:cBhvr>
                                        <p:cTn id="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347 0.06939 L 0.55226 -0.234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92 0.12106 L 0.45573 -0.1625 " pathEditMode="relative" ptsTypes="AA">
                                      <p:cBhvr>
                                        <p:cTn id="1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лия\Desktop\451085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214554"/>
            <a:ext cx="2071670" cy="3207747"/>
          </a:xfrm>
          <a:prstGeom prst="rect">
            <a:avLst/>
          </a:prstGeom>
          <a:noFill/>
        </p:spPr>
      </p:pic>
      <p:pic>
        <p:nvPicPr>
          <p:cNvPr id="5123" name="Picture 3" descr="C:\Users\Юлия\Desktop\5421267a99192d51f7cca8ba6327a47e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214554"/>
            <a:ext cx="2584627" cy="1928826"/>
          </a:xfrm>
          <a:prstGeom prst="rect">
            <a:avLst/>
          </a:prstGeom>
          <a:noFill/>
        </p:spPr>
      </p:pic>
      <p:pic>
        <p:nvPicPr>
          <p:cNvPr id="5124" name="Picture 4" descr="C:\Users\Юлия\Desktop\83e283aa60107bfdcf8401dc423a558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214818"/>
            <a:ext cx="2917813" cy="2917813"/>
          </a:xfrm>
          <a:prstGeom prst="rect">
            <a:avLst/>
          </a:prstGeom>
          <a:noFill/>
        </p:spPr>
      </p:pic>
      <p:pic>
        <p:nvPicPr>
          <p:cNvPr id="5126" name="Picture 6" descr="C:\Users\Юлия\Desktop\ce6c1ab780e46fca8451dff64bddbae1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87758"/>
            <a:ext cx="2878174" cy="2770242"/>
          </a:xfrm>
          <a:prstGeom prst="rect">
            <a:avLst/>
          </a:prstGeom>
          <a:noFill/>
        </p:spPr>
      </p:pic>
      <p:pic>
        <p:nvPicPr>
          <p:cNvPr id="1026" name="Picture 2" descr="C:\Users\Юлия\Desktop\Big_eyed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0002" y="285728"/>
            <a:ext cx="2115982" cy="2286016"/>
          </a:xfrm>
          <a:prstGeom prst="rect">
            <a:avLst/>
          </a:prstGeom>
          <a:noFill/>
        </p:spPr>
      </p:pic>
      <p:pic>
        <p:nvPicPr>
          <p:cNvPr id="9" name="Рисунок 8" descr="C:\Users\Юлия\Desktop\iCAL85FRV.jp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0"/>
            <a:ext cx="1933588" cy="2636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17 0.06059 L 0.51545 0.4068 " pathEditMode="relative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88 0.14153 L 0.58004 0.4771 " pathEditMode="relative" ptsTypes="AA">
                                      <p:cBhvr>
                                        <p:cTn id="1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8 -0.11934 L 0.52396 -0.591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-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Юлия\Desktop\abd0db59efcf37afc4ada19a886f99c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65363" cy="3251717"/>
          </a:xfrm>
          <a:prstGeom prst="rect">
            <a:avLst/>
          </a:prstGeom>
          <a:noFill/>
        </p:spPr>
      </p:pic>
      <p:pic>
        <p:nvPicPr>
          <p:cNvPr id="6147" name="Picture 3" descr="C:\Users\Юлия\Desktop\3af621df83d1bc709dcc6c76fb00d82b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2698"/>
            <a:ext cx="2795615" cy="2995302"/>
          </a:xfrm>
          <a:prstGeom prst="rect">
            <a:avLst/>
          </a:prstGeom>
          <a:noFill/>
        </p:spPr>
      </p:pic>
      <p:pic>
        <p:nvPicPr>
          <p:cNvPr id="6148" name="Picture 4" descr="C:\Users\Юлия\Desktop\wolf3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143380"/>
            <a:ext cx="2714620" cy="2714620"/>
          </a:xfrm>
          <a:prstGeom prst="rect">
            <a:avLst/>
          </a:prstGeom>
          <a:noFill/>
        </p:spPr>
      </p:pic>
      <p:pic>
        <p:nvPicPr>
          <p:cNvPr id="7" name="Рисунок 6" descr="C:\Users\Юлия\Desktop\9b6c459ea403[1].gif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14290"/>
            <a:ext cx="2000232" cy="3777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92 -0.05209 L 0.45504 0.535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96 0.10695 L 0.55191 -0.407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-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\Desktop\limbo-ma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33750" cy="3181350"/>
          </a:xfrm>
          <a:prstGeom prst="rect">
            <a:avLst/>
          </a:prstGeom>
          <a:noFill/>
        </p:spPr>
      </p:pic>
      <p:pic>
        <p:nvPicPr>
          <p:cNvPr id="1027" name="Picture 3" descr="C:\Users\Юлия\Desktop\3082126-57fd0f25a4314b8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6785" y="2786058"/>
            <a:ext cx="2187215" cy="4071942"/>
          </a:xfrm>
          <a:prstGeom prst="rect">
            <a:avLst/>
          </a:prstGeom>
          <a:noFill/>
        </p:spPr>
      </p:pic>
      <p:pic>
        <p:nvPicPr>
          <p:cNvPr id="1029" name="Picture 5" descr="C:\Users\Юлия\Desktop\0_6d5a1_6e77f136_M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0"/>
            <a:ext cx="4357686" cy="3169225"/>
          </a:xfrm>
          <a:prstGeom prst="rect">
            <a:avLst/>
          </a:prstGeom>
          <a:noFill/>
        </p:spPr>
      </p:pic>
      <p:pic>
        <p:nvPicPr>
          <p:cNvPr id="6" name="Рисунок 5" descr="C:\Users\Юлия\Desktop\s1_66106_140.jpg"/>
          <p:cNvPicPr/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071942"/>
            <a:ext cx="3143240" cy="2164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024 0.15255 L 0.40434 0.5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83 0.21624 L -0.48212 0.40519 " pathEditMode="relative" ptsTypes="AA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38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дошкольное образовательное учреждение  детский сад компенсирующего вида    г.  можайска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29</cp:revision>
  <dcterms:created xsi:type="dcterms:W3CDTF">2015-03-26T12:27:57Z</dcterms:created>
  <dcterms:modified xsi:type="dcterms:W3CDTF">2016-02-10T06:35:58Z</dcterms:modified>
</cp:coreProperties>
</file>