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mozaika_sobiray_na_polu_transpor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0"/>
            <a:ext cx="8760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детский сад №24 ст. Кавказская муниципального образования Кавказский район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4071942"/>
            <a:ext cx="34211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РАЗРАБОТАННО ВОСПИТАТЕЛЕМ</a:t>
            </a:r>
          </a:p>
          <a:p>
            <a:endParaRPr lang="ru-RU" b="1" dirty="0" smtClean="0"/>
          </a:p>
          <a:p>
            <a:r>
              <a:rPr lang="ru-RU" b="1" dirty="0" err="1" smtClean="0"/>
              <a:t>Кременской</a:t>
            </a:r>
            <a:r>
              <a:rPr lang="ru-RU" b="1" dirty="0" smtClean="0"/>
              <a:t> И.Н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2071678"/>
            <a:ext cx="7521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ТЕМА      ТАКОЙ РАЗНЫЙ ТРАНСПОРТ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86182" y="6488668"/>
            <a:ext cx="13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Июль 2018г.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fons.ru-503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000900"/>
          </a:xfrm>
        </p:spPr>
      </p:pic>
      <p:sp>
        <p:nvSpPr>
          <p:cNvPr id="5" name="TextBox 4"/>
          <p:cNvSpPr txBox="1"/>
          <p:nvPr/>
        </p:nvSpPr>
        <p:spPr>
          <a:xfrm>
            <a:off x="785786" y="1214422"/>
            <a:ext cx="8027069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Задачи:</a:t>
            </a:r>
            <a:r>
              <a:rPr lang="ru-RU" sz="3600" dirty="0" smtClean="0"/>
              <a:t> </a:t>
            </a:r>
            <a:r>
              <a:rPr lang="ru-RU" sz="2400" dirty="0" smtClean="0"/>
              <a:t>Развивать умение классифицировать виды</a:t>
            </a:r>
          </a:p>
          <a:p>
            <a:r>
              <a:rPr lang="ru-RU" sz="2400" dirty="0" smtClean="0"/>
              <a:t> транспорта по месту его передвижения - наземный, </a:t>
            </a:r>
          </a:p>
          <a:p>
            <a:r>
              <a:rPr lang="ru-RU" sz="2400" dirty="0" smtClean="0"/>
              <a:t>воздушный, водный; умение рассуждать.</a:t>
            </a:r>
          </a:p>
          <a:p>
            <a:r>
              <a:rPr lang="ru-RU" sz="2400" dirty="0" smtClean="0"/>
              <a:t>Закреплять в активном словаре слова: транспорт, легковой,</a:t>
            </a:r>
          </a:p>
          <a:p>
            <a:r>
              <a:rPr lang="ru-RU" sz="2400" dirty="0" smtClean="0"/>
              <a:t>грузовой, пассажирский, наземный, водный, воздушный.</a:t>
            </a:r>
          </a:p>
          <a:p>
            <a:r>
              <a:rPr lang="ru-RU" sz="2400" dirty="0" smtClean="0"/>
              <a:t>Расширять кругозор детей, воспитывать наблюдательность.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1257628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0"/>
            <a:ext cx="6215106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2848734_img0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42852"/>
            <a:ext cx="9144000" cy="671514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 (6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1200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77</Words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Пользователь</cp:lastModifiedBy>
  <cp:revision>5</cp:revision>
  <dcterms:created xsi:type="dcterms:W3CDTF">2018-07-18T06:20:28Z</dcterms:created>
  <dcterms:modified xsi:type="dcterms:W3CDTF">2018-08-13T16:35:05Z</dcterms:modified>
</cp:coreProperties>
</file>