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F4711-C5F9-42DC-861E-8F1C0FB88374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CE8A0-D1E4-4DD4-B239-C5E7BD44F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F4711-C5F9-42DC-861E-8F1C0FB88374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CE8A0-D1E4-4DD4-B239-C5E7BD44F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F4711-C5F9-42DC-861E-8F1C0FB88374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CE8A0-D1E4-4DD4-B239-C5E7BD44F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F4711-C5F9-42DC-861E-8F1C0FB88374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CE8A0-D1E4-4DD4-B239-C5E7BD44F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F4711-C5F9-42DC-861E-8F1C0FB88374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CE8A0-D1E4-4DD4-B239-C5E7BD44F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F4711-C5F9-42DC-861E-8F1C0FB88374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CE8A0-D1E4-4DD4-B239-C5E7BD44F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F4711-C5F9-42DC-861E-8F1C0FB88374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CE8A0-D1E4-4DD4-B239-C5E7BD44F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F4711-C5F9-42DC-861E-8F1C0FB88374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CE8A0-D1E4-4DD4-B239-C5E7BD44F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F4711-C5F9-42DC-861E-8F1C0FB88374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CE8A0-D1E4-4DD4-B239-C5E7BD44F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F4711-C5F9-42DC-861E-8F1C0FB88374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CE8A0-D1E4-4DD4-B239-C5E7BD44F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F4711-C5F9-42DC-861E-8F1C0FB88374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CE8A0-D1E4-4DD4-B239-C5E7BD44F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4F4711-C5F9-42DC-861E-8F1C0FB88374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CE8A0-D1E4-4DD4-B239-C5E7BD44F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</a:rPr>
              <a:t>Узнай  изображение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57158" y="285728"/>
            <a:ext cx="8329642" cy="11319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Муниципальное дошкольное образовательное учреждение </a:t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детский сад № 3 компенсирующего вида г. Можайска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57200" y="4357694"/>
            <a:ext cx="8229600" cy="1785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Педагог-психолог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высшей квалификационной категории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Полина Юлия Сергеевна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"/>
          <p:cNvPicPr>
            <a:picLocks noGrp="1"/>
          </p:cNvPicPr>
          <p:nvPr>
            <p:ph idx="1"/>
          </p:nvPr>
        </p:nvPicPr>
        <p:blipFill>
          <a:blip r:embed="rId2" cstate="print"/>
          <a:srcRect l="2568" t="57125" r="50722" b="6196"/>
          <a:stretch>
            <a:fillRect/>
          </a:stretch>
        </p:blipFill>
        <p:spPr bwMode="auto">
          <a:xfrm>
            <a:off x="1071538" y="1"/>
            <a:ext cx="7000924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"/>
          <p:cNvPicPr>
            <a:picLocks noGrp="1"/>
          </p:cNvPicPr>
          <p:nvPr>
            <p:ph idx="1"/>
          </p:nvPr>
        </p:nvPicPr>
        <p:blipFill>
          <a:blip r:embed="rId2" cstate="print"/>
          <a:srcRect l="2889" t="995" r="52007" b="62935"/>
          <a:stretch>
            <a:fillRect/>
          </a:stretch>
        </p:blipFill>
        <p:spPr bwMode="auto">
          <a:xfrm>
            <a:off x="1071538" y="0"/>
            <a:ext cx="7143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"/>
          <p:cNvPicPr>
            <a:picLocks noGrp="1"/>
          </p:cNvPicPr>
          <p:nvPr>
            <p:ph idx="1"/>
          </p:nvPr>
        </p:nvPicPr>
        <p:blipFill>
          <a:blip r:embed="rId2" cstate="print"/>
          <a:srcRect l="3050" t="57090" r="51685" b="6468"/>
          <a:stretch>
            <a:fillRect/>
          </a:stretch>
        </p:blipFill>
        <p:spPr bwMode="auto">
          <a:xfrm>
            <a:off x="1214414" y="1"/>
            <a:ext cx="6858048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"/>
          <p:cNvPicPr>
            <a:picLocks noGrp="1"/>
          </p:cNvPicPr>
          <p:nvPr>
            <p:ph idx="1"/>
          </p:nvPr>
        </p:nvPicPr>
        <p:blipFill>
          <a:blip r:embed="rId2" cstate="print"/>
          <a:srcRect l="3050" t="1261" r="52006" b="63556"/>
          <a:stretch>
            <a:fillRect/>
          </a:stretch>
        </p:blipFill>
        <p:spPr bwMode="auto">
          <a:xfrm>
            <a:off x="1000100" y="0"/>
            <a:ext cx="70723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"/>
          <p:cNvPicPr>
            <a:picLocks noGrp="1"/>
          </p:cNvPicPr>
          <p:nvPr>
            <p:ph idx="1"/>
          </p:nvPr>
        </p:nvPicPr>
        <p:blipFill>
          <a:blip r:embed="rId2" cstate="print"/>
          <a:srcRect l="3210" t="57503" r="51525" b="7188"/>
          <a:stretch>
            <a:fillRect/>
          </a:stretch>
        </p:blipFill>
        <p:spPr bwMode="auto">
          <a:xfrm>
            <a:off x="642910" y="0"/>
            <a:ext cx="778674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3000396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Молодец!</a:t>
            </a:r>
            <a:endParaRPr lang="ru-RU" sz="6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Развитие внимания, мышления, воображения.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496"/>
            <a:ext cx="8229600" cy="326866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Инструкция: Посмотри внимательно на картинки, в которых спрятаны предметы. Назови их.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"/>
          <p:cNvPicPr/>
          <p:nvPr/>
        </p:nvPicPr>
        <p:blipFill>
          <a:blip r:embed="rId2" cstate="print"/>
          <a:srcRect l="2199" t="971" r="52938" b="63835"/>
          <a:stretch>
            <a:fillRect/>
          </a:stretch>
        </p:blipFill>
        <p:spPr bwMode="auto">
          <a:xfrm>
            <a:off x="1000100" y="0"/>
            <a:ext cx="728667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"/>
          <p:cNvPicPr/>
          <p:nvPr/>
        </p:nvPicPr>
        <p:blipFill>
          <a:blip r:embed="rId2" cstate="print"/>
          <a:srcRect l="2005" t="57645" r="52980" b="7282"/>
          <a:stretch>
            <a:fillRect/>
          </a:stretch>
        </p:blipFill>
        <p:spPr bwMode="auto">
          <a:xfrm>
            <a:off x="1071538" y="0"/>
            <a:ext cx="728667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"/>
          <p:cNvPicPr>
            <a:picLocks noGrp="1"/>
          </p:cNvPicPr>
          <p:nvPr>
            <p:ph idx="1"/>
          </p:nvPr>
        </p:nvPicPr>
        <p:blipFill>
          <a:blip r:embed="rId2" cstate="print"/>
          <a:srcRect l="2889" t="993" r="52327" b="64516"/>
          <a:stretch>
            <a:fillRect/>
          </a:stretch>
        </p:blipFill>
        <p:spPr bwMode="auto">
          <a:xfrm>
            <a:off x="785786" y="0"/>
            <a:ext cx="792961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"/>
          <p:cNvPicPr>
            <a:picLocks noGrp="1"/>
          </p:cNvPicPr>
          <p:nvPr>
            <p:ph idx="1"/>
          </p:nvPr>
        </p:nvPicPr>
        <p:blipFill>
          <a:blip r:embed="rId2" cstate="print"/>
          <a:srcRect l="2889" t="57196" r="52328" b="7692"/>
          <a:stretch>
            <a:fillRect/>
          </a:stretch>
        </p:blipFill>
        <p:spPr bwMode="auto">
          <a:xfrm>
            <a:off x="1571604" y="0"/>
            <a:ext cx="607222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"/>
          <p:cNvPicPr>
            <a:picLocks noGrp="1"/>
          </p:cNvPicPr>
          <p:nvPr>
            <p:ph idx="1"/>
          </p:nvPr>
        </p:nvPicPr>
        <p:blipFill>
          <a:blip r:embed="rId2" cstate="print"/>
          <a:srcRect l="1766" t="969" r="51846" b="63801"/>
          <a:stretch>
            <a:fillRect/>
          </a:stretch>
        </p:blipFill>
        <p:spPr bwMode="auto">
          <a:xfrm>
            <a:off x="1000100" y="0"/>
            <a:ext cx="735811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"/>
          <p:cNvPicPr>
            <a:picLocks noGrp="1"/>
          </p:cNvPicPr>
          <p:nvPr>
            <p:ph idx="1"/>
          </p:nvPr>
        </p:nvPicPr>
        <p:blipFill>
          <a:blip r:embed="rId2" cstate="print"/>
          <a:srcRect l="1124" t="56780" r="52006" b="7143"/>
          <a:stretch>
            <a:fillRect/>
          </a:stretch>
        </p:blipFill>
        <p:spPr bwMode="auto">
          <a:xfrm>
            <a:off x="714348" y="0"/>
            <a:ext cx="785818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"/>
          <p:cNvPicPr>
            <a:picLocks noGrp="1"/>
          </p:cNvPicPr>
          <p:nvPr>
            <p:ph idx="1"/>
          </p:nvPr>
        </p:nvPicPr>
        <p:blipFill>
          <a:blip r:embed="rId2" cstate="print"/>
          <a:srcRect l="2568" t="743" r="51043" b="63073"/>
          <a:stretch>
            <a:fillRect/>
          </a:stretch>
        </p:blipFill>
        <p:spPr bwMode="auto">
          <a:xfrm>
            <a:off x="714348" y="0"/>
            <a:ext cx="750099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37</Words>
  <Application>Microsoft Office PowerPoint</Application>
  <PresentationFormat>Экран (4:3)</PresentationFormat>
  <Paragraphs>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Узнай  изображение</vt:lpstr>
      <vt:lpstr>Развитие внимания, мышления, воображения.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Молодец!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</dc:creator>
  <cp:lastModifiedBy>Юлия</cp:lastModifiedBy>
  <cp:revision>5</cp:revision>
  <dcterms:created xsi:type="dcterms:W3CDTF">2015-05-06T07:12:43Z</dcterms:created>
  <dcterms:modified xsi:type="dcterms:W3CDTF">2018-08-13T14:42:03Z</dcterms:modified>
</cp:coreProperties>
</file>