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8" r:id="rId4"/>
    <p:sldId id="268" r:id="rId5"/>
    <p:sldId id="266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02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37674-C1BA-4107-9B06-6D4CAC3A3DF5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76814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37674-C1BA-4107-9B06-6D4CAC3A3DF5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398605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37674-C1BA-4107-9B06-6D4CAC3A3DF5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9783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37674-C1BA-4107-9B06-6D4CAC3A3DF5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023847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37674-C1BA-4107-9B06-6D4CAC3A3DF5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5861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193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00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70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EE328-6AFF-436B-881F-213D56084544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29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450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09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35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70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803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0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37674-C1BA-4107-9B06-6D4CAC3A3DF5}" type="datetimeFigureOut">
              <a:rPr lang="en-US" smtClean="0"/>
              <a:t>8/13/2018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04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2857" y="2664823"/>
            <a:ext cx="8908869" cy="3148148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Зимующие </a:t>
            </a:r>
            <a:br>
              <a:rPr lang="ru-RU" sz="6600" dirty="0" smtClean="0"/>
            </a:br>
            <a:r>
              <a:rPr lang="ru-RU" sz="6600" dirty="0" smtClean="0"/>
              <a:t>птицы </a:t>
            </a:r>
            <a:br>
              <a:rPr lang="ru-RU" sz="6600" dirty="0" smtClean="0"/>
            </a:br>
            <a:r>
              <a:rPr lang="ru-RU" sz="6600" dirty="0" smtClean="0"/>
              <a:t>Подмосковья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0" y="4963885"/>
            <a:ext cx="5199016" cy="99277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Ангелина Пахотина, 1 «А» класс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Научный Руководитель: Задорожная Е.А.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904" y="1912363"/>
            <a:ext cx="3383278" cy="27905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4640" y="222069"/>
            <a:ext cx="6126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altLang="ru-RU" sz="1600" dirty="0">
                <a:cs typeface="Times New Roman" panose="02020603050405020304" pitchFamily="18" charset="0"/>
              </a:rPr>
              <a:t>Государственное общеобразовательное бюджетное учреждение</a:t>
            </a:r>
          </a:p>
          <a:p>
            <a:pPr algn="ctr">
              <a:defRPr/>
            </a:pPr>
            <a:r>
              <a:rPr lang="ru-RU" altLang="ru-RU" sz="1600" dirty="0">
                <a:cs typeface="Times New Roman" panose="02020603050405020304" pitchFamily="18" charset="0"/>
              </a:rPr>
              <a:t>«Московская областная общеобразовательная школа-интернат естественно-математической направленности» имени П.Л. </a:t>
            </a:r>
            <a:r>
              <a:rPr lang="ru-RU" altLang="ru-RU" sz="1600" dirty="0" err="1">
                <a:cs typeface="Times New Roman" panose="02020603050405020304" pitchFamily="18" charset="0"/>
              </a:rPr>
              <a:t>Капицы</a:t>
            </a:r>
            <a:endParaRPr lang="ru-RU" altLang="ru-RU" sz="1600" dirty="0"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600" dirty="0">
                <a:cs typeface="Times New Roman" panose="02020603050405020304" pitchFamily="18" charset="0"/>
              </a:rPr>
              <a:t>(ГОБУ «Физтех-лицей» им. П.Л. </a:t>
            </a:r>
            <a:r>
              <a:rPr lang="ru-RU" altLang="ru-RU" sz="1600" dirty="0" err="1">
                <a:cs typeface="Times New Roman" panose="02020603050405020304" pitchFamily="18" charset="0"/>
              </a:rPr>
              <a:t>Капицы</a:t>
            </a:r>
            <a:r>
              <a:rPr lang="ru-RU" altLang="ru-RU" sz="1600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50377" y="5995851"/>
            <a:ext cx="2717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Долгопрудный,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Цель </a:t>
            </a:r>
            <a:r>
              <a:rPr lang="ru-RU" sz="3200" b="1" dirty="0">
                <a:solidFill>
                  <a:srgbClr val="002060"/>
                </a:solidFill>
                <a:latin typeface="+mn-lt"/>
              </a:rPr>
              <a:t>и задачи </a:t>
            </a: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исследования</a:t>
            </a:r>
            <a:br>
              <a:rPr lang="ru-RU" sz="3200" b="1" dirty="0" smtClean="0">
                <a:solidFill>
                  <a:srgbClr val="002060"/>
                </a:solidFill>
                <a:latin typeface="+mn-lt"/>
              </a:rPr>
            </a:b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3782" y="1385453"/>
            <a:ext cx="9699562" cy="579911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Цель :</a:t>
            </a:r>
            <a:r>
              <a:rPr lang="ru-RU" sz="3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800" dirty="0"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3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зучение </a:t>
            </a:r>
            <a:r>
              <a:rPr lang="ru-RU" sz="3800" dirty="0">
                <a:ea typeface="Calibri" panose="020F0502020204030204" pitchFamily="34" charset="0"/>
                <a:cs typeface="Times New Roman" panose="02020603050405020304" pitchFamily="18" charset="0"/>
              </a:rPr>
              <a:t>образа жизни зимующих в Подмосковье птиц.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800" b="1" dirty="0">
                <a:ea typeface="Calibri" panose="020F0502020204030204" pitchFamily="34" charset="0"/>
                <a:cs typeface="Times New Roman" panose="02020603050405020304" pitchFamily="18" charset="0"/>
              </a:rPr>
              <a:t>Задачи </a:t>
            </a:r>
            <a:r>
              <a:rPr lang="ru-RU" sz="3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38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3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Изучение литературы.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3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Наблюдение </a:t>
            </a:r>
            <a:r>
              <a:rPr lang="ru-RU" sz="3800" dirty="0">
                <a:ea typeface="Calibri" panose="020F0502020204030204" pitchFamily="34" charset="0"/>
                <a:cs typeface="Times New Roman" panose="02020603050405020304" pitchFamily="18" charset="0"/>
              </a:rPr>
              <a:t>за птицами. </a:t>
            </a:r>
            <a:endParaRPr lang="ru-RU" sz="38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3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Изготовление </a:t>
            </a:r>
            <a:r>
              <a:rPr lang="ru-RU" sz="3800" dirty="0">
                <a:ea typeface="Calibri" panose="020F0502020204030204" pitchFamily="34" charset="0"/>
                <a:cs typeface="Times New Roman" panose="02020603050405020304" pitchFamily="18" charset="0"/>
              </a:rPr>
              <a:t>кормушки. </a:t>
            </a:r>
            <a:endParaRPr lang="ru-RU" sz="38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3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Кормление.</a:t>
            </a:r>
            <a:r>
              <a:rPr lang="ru-RU" sz="3600" dirty="0"/>
              <a:t> </a:t>
            </a:r>
            <a:endParaRPr lang="ru-RU" sz="3600" dirty="0" smtClean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b="1" dirty="0" smtClean="0"/>
              <a:t>Гипотеза исследования : </a:t>
            </a:r>
            <a:r>
              <a:rPr lang="ru-RU" sz="3600" dirty="0" smtClean="0"/>
              <a:t>если </a:t>
            </a:r>
            <a:r>
              <a:rPr lang="ru-RU" sz="3600" dirty="0"/>
              <a:t>каждый </a:t>
            </a:r>
            <a:r>
              <a:rPr lang="ru-RU" sz="3600" dirty="0" smtClean="0"/>
              <a:t>человек </a:t>
            </a:r>
            <a:r>
              <a:rPr lang="ru-RU" sz="3600" dirty="0"/>
              <a:t>не останется равнодушным - установит кормушку и регулярно будет подкармливать птиц, то птиц, погибающих от холода, зимой станет меньше</a:t>
            </a:r>
            <a:endParaRPr lang="ru-RU" sz="3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577" y="2464462"/>
            <a:ext cx="4743791" cy="266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7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4353" y="2704012"/>
            <a:ext cx="8033657" cy="3526972"/>
          </a:xfrm>
        </p:spPr>
        <p:txBody>
          <a:bodyPr/>
          <a:lstStyle/>
          <a:p>
            <a:r>
              <a:rPr lang="ru-RU" sz="2000" b="1" dirty="0"/>
              <a:t>Птицы</a:t>
            </a:r>
            <a:r>
              <a:rPr lang="ru-RU" dirty="0"/>
              <a:t> – неотъемлемая часть </a:t>
            </a:r>
            <a:r>
              <a:rPr lang="ru-RU" dirty="0" smtClean="0"/>
              <a:t>природы – леса, рощи, степи!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В городе -  лучшее украшение </a:t>
            </a:r>
            <a:r>
              <a:rPr lang="ru-RU" dirty="0"/>
              <a:t>парков и </a:t>
            </a:r>
            <a:r>
              <a:rPr lang="ru-RU" dirty="0" smtClean="0"/>
              <a:t>садов своими </a:t>
            </a:r>
            <a:r>
              <a:rPr lang="ru-RU" dirty="0"/>
              <a:t>яркими </a:t>
            </a:r>
            <a:r>
              <a:rPr lang="ru-RU" dirty="0" smtClean="0"/>
              <a:t>красками и звонкой песней.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С</a:t>
            </a:r>
            <a:r>
              <a:rPr lang="ru-RU" dirty="0" smtClean="0"/>
              <a:t>ерый </a:t>
            </a:r>
            <a:r>
              <a:rPr lang="ru-RU" dirty="0"/>
              <a:t>пейзаж </a:t>
            </a:r>
            <a:r>
              <a:rPr lang="ru-RU" dirty="0" smtClean="0"/>
              <a:t>зимы </a:t>
            </a:r>
            <a:r>
              <a:rPr lang="ru-RU" dirty="0"/>
              <a:t>становится </a:t>
            </a:r>
            <a:r>
              <a:rPr lang="ru-RU" dirty="0" smtClean="0"/>
              <a:t>ярче, когда появляется </a:t>
            </a:r>
            <a:r>
              <a:rPr lang="ru-RU" dirty="0"/>
              <a:t>резвая синичка </a:t>
            </a:r>
            <a:r>
              <a:rPr lang="ru-RU" dirty="0" smtClean="0"/>
              <a:t>или снегирь с красной грудкой.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Для природы и для человека птицы очень важны. 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городах и </a:t>
            </a:r>
            <a:r>
              <a:rPr lang="ru-RU" dirty="0" smtClean="0"/>
              <a:t>сёлах </a:t>
            </a:r>
            <a:r>
              <a:rPr lang="ru-RU" dirty="0"/>
              <a:t>птицы охраняют от вредителей зеленые </a:t>
            </a:r>
            <a:r>
              <a:rPr lang="ru-RU" dirty="0" smtClean="0"/>
              <a:t>насаждения.  </a:t>
            </a:r>
            <a:r>
              <a:rPr lang="ru-RU" sz="2000" b="1" dirty="0" smtClean="0"/>
              <a:t>Птицы </a:t>
            </a:r>
            <a:r>
              <a:rPr lang="ru-RU" dirty="0"/>
              <a:t>– постоянные спутники человека.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Подмосковье живёт более 200 видов птиц.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642" y="283466"/>
            <a:ext cx="3397329" cy="22507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57" y="1894114"/>
            <a:ext cx="2995748" cy="224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80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0416" y="318587"/>
            <a:ext cx="9448653" cy="708301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Анкетирование одноклассников</a:t>
            </a:r>
            <a:endParaRPr lang="ru-RU" sz="32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4512738"/>
              </p:ext>
            </p:extLst>
          </p:nvPr>
        </p:nvGraphicFramePr>
        <p:xfrm>
          <a:off x="1763486" y="2534195"/>
          <a:ext cx="9744890" cy="416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8927">
                  <a:extLst>
                    <a:ext uri="{9D8B030D-6E8A-4147-A177-3AD203B41FA5}">
                      <a16:colId xmlns="" xmlns:a16="http://schemas.microsoft.com/office/drawing/2014/main" val="2061301067"/>
                    </a:ext>
                  </a:extLst>
                </a:gridCol>
                <a:gridCol w="892043">
                  <a:extLst>
                    <a:ext uri="{9D8B030D-6E8A-4147-A177-3AD203B41FA5}">
                      <a16:colId xmlns="" xmlns:a16="http://schemas.microsoft.com/office/drawing/2014/main" val="1322233488"/>
                    </a:ext>
                  </a:extLst>
                </a:gridCol>
                <a:gridCol w="1567832">
                  <a:extLst>
                    <a:ext uri="{9D8B030D-6E8A-4147-A177-3AD203B41FA5}">
                      <a16:colId xmlns="" xmlns:a16="http://schemas.microsoft.com/office/drawing/2014/main" val="3565838289"/>
                    </a:ext>
                  </a:extLst>
                </a:gridCol>
                <a:gridCol w="797433">
                  <a:extLst>
                    <a:ext uri="{9D8B030D-6E8A-4147-A177-3AD203B41FA5}">
                      <a16:colId xmlns="" xmlns:a16="http://schemas.microsoft.com/office/drawing/2014/main" val="2356828614"/>
                    </a:ext>
                  </a:extLst>
                </a:gridCol>
                <a:gridCol w="1567832">
                  <a:extLst>
                    <a:ext uri="{9D8B030D-6E8A-4147-A177-3AD203B41FA5}">
                      <a16:colId xmlns="" xmlns:a16="http://schemas.microsoft.com/office/drawing/2014/main" val="1592061021"/>
                    </a:ext>
                  </a:extLst>
                </a:gridCol>
                <a:gridCol w="648758">
                  <a:extLst>
                    <a:ext uri="{9D8B030D-6E8A-4147-A177-3AD203B41FA5}">
                      <a16:colId xmlns="" xmlns:a16="http://schemas.microsoft.com/office/drawing/2014/main" val="1764965953"/>
                    </a:ext>
                  </a:extLst>
                </a:gridCol>
                <a:gridCol w="1824632">
                  <a:extLst>
                    <a:ext uri="{9D8B030D-6E8A-4147-A177-3AD203B41FA5}">
                      <a16:colId xmlns="" xmlns:a16="http://schemas.microsoft.com/office/drawing/2014/main" val="1766054468"/>
                    </a:ext>
                  </a:extLst>
                </a:gridCol>
                <a:gridCol w="797433">
                  <a:extLst>
                    <a:ext uri="{9D8B030D-6E8A-4147-A177-3AD203B41FA5}">
                      <a16:colId xmlns="" xmlns:a16="http://schemas.microsoft.com/office/drawing/2014/main" val="3688686672"/>
                    </a:ext>
                  </a:extLst>
                </a:gridCol>
              </a:tblGrid>
              <a:tr h="15493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Какие птицы </a:t>
                      </a:r>
                      <a:r>
                        <a:rPr lang="ru-RU" sz="1400" dirty="0" smtClean="0">
                          <a:effectLst/>
                        </a:rPr>
                        <a:t>живут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в </a:t>
                      </a:r>
                      <a:r>
                        <a:rPr lang="ru-RU" sz="1400" baseline="0" dirty="0">
                          <a:effectLst/>
                        </a:rPr>
                        <a:t>Долгопрудном</a:t>
                      </a:r>
                      <a:r>
                        <a:rPr lang="ru-RU" sz="1400" dirty="0">
                          <a:effectLst/>
                        </a:rPr>
                        <a:t>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Ответ учеников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 vert="vert27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Какие птицы остаются зимовать, не улетают на юг?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Ответ учеников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 vert="vert27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Чем питаются птички зимой?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Ответ учеников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 vert="vert27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Чем человек может помочь птичкам зимой?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Ответ учеников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 vert="vert270"/>
                </a:tc>
                <a:extLst>
                  <a:ext uri="{0D108BD9-81ED-4DB2-BD59-A6C34878D82A}">
                    <a16:rowId xmlns="" xmlns:a16="http://schemas.microsoft.com/office/drawing/2014/main" val="3423722144"/>
                  </a:ext>
                </a:extLst>
              </a:tr>
              <a:tr h="9142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Павлин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 чел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baseline="0" dirty="0">
                          <a:effectLst/>
                        </a:rPr>
                        <a:t>Снегирь</a:t>
                      </a:r>
                      <a:endParaRPr lang="ru-RU" sz="1400" b="1" i="0" baseline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baseline="0" dirty="0" smtClean="0">
                          <a:effectLst/>
                        </a:rPr>
                        <a:t>23чел</a:t>
                      </a:r>
                      <a:endParaRPr lang="ru-RU" sz="1400" b="1" i="0" baseline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Ничем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 чел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baseline="0" dirty="0">
                          <a:effectLst/>
                        </a:rPr>
                        <a:t>Сделать Кормушку, кормить птичек</a:t>
                      </a:r>
                      <a:endParaRPr lang="ru-RU" sz="1400" b="1" i="0" baseline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baseline="0" dirty="0" smtClean="0">
                          <a:effectLst/>
                        </a:rPr>
                        <a:t>23 чел</a:t>
                      </a:r>
                      <a:endParaRPr lang="ru-RU" sz="1400" b="1" i="0" baseline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extLst>
                  <a:ext uri="{0D108BD9-81ED-4DB2-BD59-A6C34878D82A}">
                    <a16:rowId xmlns="" xmlns:a16="http://schemas.microsoft.com/office/drawing/2014/main" val="3287412097"/>
                  </a:ext>
                </a:extLst>
              </a:tr>
              <a:tr h="6062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baseline="0" dirty="0">
                          <a:effectLst/>
                        </a:rPr>
                        <a:t>Воробей</a:t>
                      </a:r>
                      <a:endParaRPr lang="ru-RU" sz="1400" b="1" i="0" baseline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baseline="0" dirty="0" smtClean="0">
                          <a:effectLst/>
                        </a:rPr>
                        <a:t>23 чел</a:t>
                      </a:r>
                      <a:endParaRPr lang="ru-RU" sz="1400" b="1" i="0" baseline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Ласточка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 чел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Конфеты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 чел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Перевезти птичек на юг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 чел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extLst>
                  <a:ext uri="{0D108BD9-81ED-4DB2-BD59-A6C34878D82A}">
                    <a16:rowId xmlns="" xmlns:a16="http://schemas.microsoft.com/office/drawing/2014/main" val="2821349709"/>
                  </a:ext>
                </a:extLst>
              </a:tr>
              <a:tr h="9143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Тукан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 чел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Лебедь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 чел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baseline="0" dirty="0">
                          <a:effectLst/>
                        </a:rPr>
                        <a:t>Зерно, хлебные крошки</a:t>
                      </a:r>
                      <a:endParaRPr lang="ru-RU" sz="1400" b="1" i="0" baseline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baseline="0" dirty="0" smtClean="0">
                          <a:effectLst/>
                        </a:rPr>
                        <a:t>23 чел</a:t>
                      </a:r>
                      <a:endParaRPr lang="ru-RU" sz="1400" b="1" i="0" baseline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Забрать всех птичек к себе домой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 чел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8554" marR="38554" marT="0" marB="0"/>
                </a:tc>
                <a:extLst>
                  <a:ext uri="{0D108BD9-81ED-4DB2-BD59-A6C34878D82A}">
                    <a16:rowId xmlns="" xmlns:a16="http://schemas.microsoft.com/office/drawing/2014/main" val="52038402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02674" y="1293223"/>
            <a:ext cx="96403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Актуальность и значимость данной </a:t>
            </a:r>
            <a:r>
              <a:rPr lang="ru-RU" dirty="0" smtClean="0"/>
              <a:t>темы  </a:t>
            </a:r>
            <a:r>
              <a:rPr lang="ru-RU" dirty="0"/>
              <a:t>подтверждена путём тестирования учеников 1 «А</a:t>
            </a:r>
            <a:r>
              <a:rPr lang="ru-RU" dirty="0" smtClean="0"/>
              <a:t>» класса. </a:t>
            </a:r>
            <a:r>
              <a:rPr lang="ru-RU" dirty="0"/>
              <a:t>Приняли участие 23 человека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Данный </a:t>
            </a:r>
            <a:r>
              <a:rPr lang="ru-RU" dirty="0"/>
              <a:t>опрос является важным напоминанием ученикам о том, что зимой птицы особенно нуждаются в помощи.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20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546" y="-76862"/>
            <a:ext cx="10281454" cy="349662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           </a:t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Выводы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8171" y="0"/>
            <a:ext cx="9806441" cy="560396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Благодаря этой работе, я изучила литературу о зимующих птицах Подмосковья, изготовила кормушку, подкармливала птиц и наблюдала за зимующими птицами, которые прилетали к моей кормушке.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Прикармливая птичек зимою, мы </a:t>
            </a:r>
            <a:r>
              <a:rPr lang="ru-RU" dirty="0"/>
              <a:t>помогаем им лучше пережить это трудное </a:t>
            </a:r>
            <a:r>
              <a:rPr lang="ru-RU" dirty="0" smtClean="0"/>
              <a:t>время, не улетая от нас. </a:t>
            </a:r>
            <a:r>
              <a:rPr lang="ru-RU" dirty="0"/>
              <a:t>Но зимняя подкормка птиц обязательно должна быть систематической, без перерывов, иначе она принесет вред.</a:t>
            </a:r>
          </a:p>
          <a:p>
            <a:r>
              <a:rPr lang="ru-RU" dirty="0"/>
              <a:t>Привыкнув находить корм на определенном месте каждый день, птицы, вдруг не найдя его, не полетят сразу в другое место, а будут ждать, терять время и силы, а в морозные дни могут погибнуть.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205" y="3342903"/>
            <a:ext cx="4686795" cy="35150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9205" y="377886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Мы должны помнить, </a:t>
            </a:r>
            <a:r>
              <a:rPr lang="ru-RU" dirty="0" smtClean="0"/>
              <a:t>если </a:t>
            </a:r>
            <a:r>
              <a:rPr lang="ru-RU" dirty="0"/>
              <a:t>каждый человек не останется равнодушным - установит кормушку и регулярно будет подкармливать птиц, то птиц, погибающих от холода, зимой станет меньше</a:t>
            </a:r>
          </a:p>
        </p:txBody>
      </p:sp>
    </p:spTree>
    <p:extLst>
      <p:ext uri="{BB962C8B-B14F-4D97-AF65-F5344CB8AC3E}">
        <p14:creationId xmlns:p14="http://schemas.microsoft.com/office/powerpoint/2010/main" val="5017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325</TotalTime>
  <Words>421</Words>
  <Application>Microsoft Office PowerPoint</Application>
  <PresentationFormat>Широкоэкранный</PresentationFormat>
  <Paragraphs>69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Times New Roman</vt:lpstr>
      <vt:lpstr>Wingdings 3</vt:lpstr>
      <vt:lpstr>Легкий дым</vt:lpstr>
      <vt:lpstr>      Зимующие  птицы  Подмосковья </vt:lpstr>
      <vt:lpstr>Цель и задачи исследования </vt:lpstr>
      <vt:lpstr>Презентация PowerPoint</vt:lpstr>
      <vt:lpstr>Анкетирование одноклассников</vt:lpstr>
      <vt:lpstr>              Выводы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 Подмосковья</dc:title>
  <dc:creator>Железнова Мария</dc:creator>
  <cp:lastModifiedBy>Учитель</cp:lastModifiedBy>
  <cp:revision>37</cp:revision>
  <dcterms:created xsi:type="dcterms:W3CDTF">2017-10-31T07:34:16Z</dcterms:created>
  <dcterms:modified xsi:type="dcterms:W3CDTF">2018-08-13T08:44:31Z</dcterms:modified>
</cp:coreProperties>
</file>