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8" r:id="rId13"/>
    <p:sldId id="269" r:id="rId14"/>
    <p:sldId id="270" r:id="rId15"/>
    <p:sldId id="273" r:id="rId16"/>
    <p:sldId id="275" r:id="rId17"/>
    <p:sldId id="274" r:id="rId18"/>
    <p:sldId id="277" r:id="rId19"/>
    <p:sldId id="278" r:id="rId20"/>
    <p:sldId id="276" r:id="rId21"/>
    <p:sldId id="272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829" y="-6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рюс\Desktop\51e836fbeeb4d4463540699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18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Брюс\Desktop\Без названия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8269826" cy="410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Брюс\Desktop\e55aben3i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2189613" cy="2627536"/>
          </a:xfrm>
          <a:prstGeom prst="rect">
            <a:avLst/>
          </a:prstGeom>
          <a:noFill/>
        </p:spPr>
      </p:pic>
      <p:pic>
        <p:nvPicPr>
          <p:cNvPr id="11267" name="Picture 3" descr="C:\Users\Брюс\Desktop\s18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365104"/>
            <a:ext cx="4910289" cy="1553889"/>
          </a:xfrm>
          <a:prstGeom prst="rect">
            <a:avLst/>
          </a:prstGeom>
          <a:noFill/>
        </p:spPr>
      </p:pic>
      <p:pic>
        <p:nvPicPr>
          <p:cNvPr id="4" name="Picture 3" descr="C:\Users\Брюс\Desktop\s18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204864"/>
            <a:ext cx="4910289" cy="15538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764703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Брюс\Desktop\no-translate-detected_1308-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268760"/>
            <a:ext cx="3975100" cy="5321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19729991">
            <a:off x="1559383" y="2020463"/>
            <a:ext cx="61462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«Математические загадки»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052736"/>
            <a:ext cx="55801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Два автомобиля ехали по шоссе и проехали 120 км. Сколько километров проехал каждый автомобиль?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3314" name="Picture 2" descr="C:\Users\Брюс\Desktop\mashina-i-avtomobil-animatsionnaya-kartinka-03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2583954" cy="3259041"/>
          </a:xfrm>
          <a:prstGeom prst="rect">
            <a:avLst/>
          </a:prstGeom>
          <a:noFill/>
        </p:spPr>
      </p:pic>
      <p:pic>
        <p:nvPicPr>
          <p:cNvPr id="13315" name="Picture 3" descr="C:\Users\Брюс\Desktop\volkswage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933056"/>
            <a:ext cx="3730253" cy="1554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1916832"/>
            <a:ext cx="57423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Один ученик писал о себе: «... Пальцев у меня двадцать пять на одной руке, столько же на второй, на ногах десять ...» Почему он такой уродливый?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052736"/>
            <a:ext cx="5886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Швея имеет кусок сукна 18 м и каждый день отрезает по 3 м. На какой день она отрежет последний раз?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4338" name="Picture 2" descr="C:\Users\Брюс\Desktop\3331002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584835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92696"/>
            <a:ext cx="6534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Летела группа уток. Одна впереди, две позади, одна сзади и две спереди, одна между двумя и три в ряд. Сколько летело уток?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5362" name="Picture 2" descr="C:\Users\Брюс\Desktop\yikKAe8j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97163"/>
            <a:ext cx="6446838" cy="4160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Брюс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8053404" cy="52078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6229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Математический кроссворд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15616" y="0"/>
            <a:ext cx="802838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1. Геометрическая фигура, состоящая из отрезков, последовательно соединенных своими концами.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2. Прямая линия, соединяющая центр с любой точкой окружности.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3. Мера веса в метрической системе, равная 1000 кг.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4. Арифметическое действие, по которому узнаётся, сколько раз одно число содержится в другом.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5. Число, равное тысяче тысяч.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6. Результат сложения.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7. Простейшая геометрическая фигура, имеющая нуль измерений.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8. Число, полученное в результате умножения.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9. Часть плоскости, ограниченная окружностью.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10. Простейшая геометрическая фигура, которая не имеет ни начала, ни конца.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Брюс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596" y="980728"/>
            <a:ext cx="8053404" cy="52078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260648"/>
            <a:ext cx="2177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ОТВЕТЫ: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980728"/>
            <a:ext cx="4035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л</a:t>
            </a:r>
            <a:r>
              <a:rPr lang="ru-RU" sz="4000" dirty="0" smtClean="0"/>
              <a:t>   о   </a:t>
            </a:r>
            <a:r>
              <a:rPr lang="ru-RU" sz="4000" b="1" dirty="0" smtClean="0"/>
              <a:t>м</a:t>
            </a:r>
            <a:r>
              <a:rPr lang="ru-RU" sz="4000" dirty="0" smtClean="0"/>
              <a:t>   а   </a:t>
            </a:r>
            <a:r>
              <a:rPr lang="ru-RU" sz="4000" dirty="0" err="1" smtClean="0"/>
              <a:t>н</a:t>
            </a:r>
            <a:r>
              <a:rPr lang="ru-RU" sz="4000" dirty="0" smtClean="0"/>
              <a:t>    </a:t>
            </a:r>
            <a:r>
              <a:rPr lang="ru-RU" sz="4000" dirty="0" err="1" smtClean="0"/>
              <a:t>а</a:t>
            </a:r>
            <a:r>
              <a:rPr lang="ru-RU" sz="4000" dirty="0" smtClean="0"/>
              <a:t>   я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148113" y="1484784"/>
            <a:ext cx="3296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р</a:t>
            </a:r>
            <a:r>
              <a:rPr lang="ru-RU" sz="4000" dirty="0" smtClean="0"/>
              <a:t>   </a:t>
            </a:r>
            <a:r>
              <a:rPr lang="ru-RU" sz="4000" b="1" dirty="0" smtClean="0"/>
              <a:t>а</a:t>
            </a:r>
            <a:r>
              <a:rPr lang="ru-RU" sz="4000" dirty="0" smtClean="0"/>
              <a:t>   </a:t>
            </a:r>
            <a:r>
              <a:rPr lang="ru-RU" sz="4000" dirty="0" err="1" smtClean="0"/>
              <a:t>д</a:t>
            </a:r>
            <a:r>
              <a:rPr lang="ru-RU" sz="4000" dirty="0" smtClean="0"/>
              <a:t>   и   у   с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1988840"/>
            <a:ext cx="31229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т</a:t>
            </a:r>
            <a:r>
              <a:rPr lang="ru-RU" sz="4000" dirty="0" smtClean="0"/>
              <a:t>   о   </a:t>
            </a:r>
            <a:r>
              <a:rPr lang="ru-RU" sz="4000" dirty="0" err="1" smtClean="0"/>
              <a:t>н</a:t>
            </a:r>
            <a:r>
              <a:rPr lang="ru-RU" sz="4000" dirty="0" smtClean="0"/>
              <a:t>    </a:t>
            </a:r>
            <a:r>
              <a:rPr lang="ru-RU" sz="4000" dirty="0" err="1" smtClean="0"/>
              <a:t>н</a:t>
            </a:r>
            <a:r>
              <a:rPr lang="ru-RU" sz="4000" dirty="0" smtClean="0"/>
              <a:t>   а  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103815" y="2505090"/>
            <a:ext cx="4160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д</a:t>
            </a:r>
            <a:r>
              <a:rPr lang="ru-RU" sz="4000" dirty="0" smtClean="0"/>
              <a:t>   </a:t>
            </a:r>
            <a:r>
              <a:rPr lang="ru-RU" sz="4000" b="1" dirty="0" smtClean="0"/>
              <a:t>е</a:t>
            </a:r>
            <a:r>
              <a:rPr lang="ru-RU" sz="4000" dirty="0" smtClean="0"/>
              <a:t>   л   е    </a:t>
            </a:r>
            <a:r>
              <a:rPr lang="ru-RU" sz="4000" dirty="0" err="1" smtClean="0"/>
              <a:t>н</a:t>
            </a:r>
            <a:r>
              <a:rPr lang="ru-RU" sz="4000" dirty="0" smtClean="0"/>
              <a:t>    и  е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2996952"/>
            <a:ext cx="4003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м</a:t>
            </a:r>
            <a:r>
              <a:rPr lang="ru-RU" sz="4000" dirty="0" smtClean="0"/>
              <a:t>   и   л   </a:t>
            </a:r>
            <a:r>
              <a:rPr lang="ru-RU" sz="4000" dirty="0" err="1" smtClean="0"/>
              <a:t>л</a:t>
            </a:r>
            <a:r>
              <a:rPr lang="ru-RU" sz="4000" dirty="0" smtClean="0"/>
              <a:t>   и   о   </a:t>
            </a:r>
            <a:r>
              <a:rPr lang="ru-RU" sz="4000" dirty="0" err="1" smtClean="0"/>
              <a:t>н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3501008"/>
            <a:ext cx="2993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</a:t>
            </a:r>
            <a:r>
              <a:rPr lang="ru-RU" sz="4000" dirty="0" smtClean="0"/>
              <a:t>   у   м   </a:t>
            </a:r>
            <a:r>
              <a:rPr lang="ru-RU" sz="4000" dirty="0" err="1" smtClean="0"/>
              <a:t>м</a:t>
            </a:r>
            <a:r>
              <a:rPr lang="ru-RU" sz="4000" dirty="0" smtClean="0"/>
              <a:t>   </a:t>
            </a:r>
            <a:r>
              <a:rPr lang="ru-RU" sz="4000" b="1" dirty="0" smtClean="0"/>
              <a:t>а</a:t>
            </a:r>
            <a:r>
              <a:rPr lang="ru-RU" sz="4000" dirty="0" smtClean="0"/>
              <a:t>  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712498" y="4005064"/>
            <a:ext cx="2864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т</a:t>
            </a:r>
            <a:r>
              <a:rPr lang="ru-RU" sz="4000" dirty="0" smtClean="0"/>
              <a:t>   о    ч   к    а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4437112"/>
            <a:ext cx="7162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п</a:t>
            </a:r>
            <a:r>
              <a:rPr lang="ru-RU" sz="4000" dirty="0" smtClean="0"/>
              <a:t>    </a:t>
            </a:r>
            <a:r>
              <a:rPr lang="ru-RU" sz="4000" dirty="0" err="1" smtClean="0"/>
              <a:t>р</a:t>
            </a:r>
            <a:r>
              <a:rPr lang="ru-RU" sz="4000" dirty="0" smtClean="0"/>
              <a:t>   о   </a:t>
            </a:r>
            <a:r>
              <a:rPr lang="ru-RU" sz="4000" b="1" dirty="0" smtClean="0"/>
              <a:t>и</a:t>
            </a:r>
            <a:r>
              <a:rPr lang="ru-RU" sz="4000" dirty="0" smtClean="0"/>
              <a:t>    </a:t>
            </a:r>
            <a:r>
              <a:rPr lang="ru-RU" sz="4000" dirty="0" err="1" smtClean="0"/>
              <a:t>з</a:t>
            </a:r>
            <a:r>
              <a:rPr lang="ru-RU" sz="4000" dirty="0" smtClean="0"/>
              <a:t>   в    е    </a:t>
            </a:r>
            <a:r>
              <a:rPr lang="ru-RU" sz="4000" dirty="0" err="1" smtClean="0"/>
              <a:t>д</a:t>
            </a:r>
            <a:r>
              <a:rPr lang="ru-RU" sz="4000" dirty="0" smtClean="0"/>
              <a:t>   </a:t>
            </a:r>
            <a:r>
              <a:rPr lang="ru-RU" sz="4000" dirty="0" err="1" smtClean="0"/>
              <a:t>е</a:t>
            </a:r>
            <a:r>
              <a:rPr lang="ru-RU" sz="4000" dirty="0" smtClean="0"/>
              <a:t>   </a:t>
            </a:r>
            <a:r>
              <a:rPr lang="ru-RU" sz="4000" dirty="0" err="1" smtClean="0"/>
              <a:t>н</a:t>
            </a:r>
            <a:r>
              <a:rPr lang="ru-RU" sz="4000" dirty="0" smtClean="0"/>
              <a:t>   и   е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5013176"/>
            <a:ext cx="2183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r>
              <a:rPr lang="ru-RU" sz="4000" dirty="0" smtClean="0"/>
              <a:t>   </a:t>
            </a:r>
            <a:r>
              <a:rPr lang="ru-RU" sz="4000" dirty="0" err="1" smtClean="0"/>
              <a:t>р</a:t>
            </a:r>
            <a:r>
              <a:rPr lang="ru-RU" sz="4000" dirty="0" smtClean="0"/>
              <a:t>    у   г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5517232"/>
            <a:ext cx="3456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п</a:t>
            </a:r>
            <a:r>
              <a:rPr lang="ru-RU" sz="4000" dirty="0" smtClean="0"/>
              <a:t>   </a:t>
            </a:r>
            <a:r>
              <a:rPr lang="ru-RU" sz="4000" dirty="0" err="1" smtClean="0"/>
              <a:t>р</a:t>
            </a:r>
            <a:r>
              <a:rPr lang="ru-RU" sz="4000" dirty="0" smtClean="0"/>
              <a:t>   я    м   </a:t>
            </a:r>
            <a:r>
              <a:rPr lang="ru-RU" sz="4000" b="1" dirty="0" smtClean="0"/>
              <a:t>а</a:t>
            </a:r>
            <a:r>
              <a:rPr lang="ru-RU" sz="4000" dirty="0" smtClean="0"/>
              <a:t>   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332656"/>
            <a:ext cx="66840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</a:t>
            </a:r>
            <a:r>
              <a:rPr lang="ru-RU" sz="3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Цветик-семицветик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Брюс\Desktop\Без названия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699792" y="1556792"/>
            <a:ext cx="4896544" cy="473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32656"/>
            <a:ext cx="3097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«Художники»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C:\Users\Брюс\Desktop\89788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7586442" cy="4454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Брюс\Desktop\8iE64EK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955" y="1419398"/>
            <a:ext cx="7715045" cy="543860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55776" y="692696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Брюс\Desktop\hello_html_m3616a3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90550"/>
            <a:ext cx="7543800" cy="62674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0"/>
            <a:ext cx="45255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3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участие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рюс\Desktop\Без названия (1)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2555776" y="1124744"/>
            <a:ext cx="4918446" cy="4757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рюс\Desktop\hello_html_m332e9f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4498"/>
            <a:ext cx="5688632" cy="536044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620688"/>
            <a:ext cx="5279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«Кто быстрее»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Брюс\Desktop\фото-№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7409070" cy="41490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548680"/>
            <a:ext cx="2117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«Ребусы»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Брюс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6200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Брюс\Desktop\Без назван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880617" cy="5405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Брюс\Desktop\Без названия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8124833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Брюс\Desktop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8561231" cy="33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294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Lee</dc:creator>
  <cp:lastModifiedBy>Брюс</cp:lastModifiedBy>
  <cp:revision>2</cp:revision>
  <dcterms:created xsi:type="dcterms:W3CDTF">2018-05-20T17:26:53Z</dcterms:created>
  <dcterms:modified xsi:type="dcterms:W3CDTF">2018-05-22T19:02:42Z</dcterms:modified>
</cp:coreProperties>
</file>