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7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flag-ross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28"/>
            <a:ext cx="4310066" cy="431006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357430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22 августа - День государственного флага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072074"/>
            <a:ext cx="8072494" cy="1285884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 Демидова Т.В воспитатель подготовительной группы №7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3.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672265"/>
            <a:ext cx="3857652" cy="28932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285728"/>
            <a:ext cx="88583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Этот праздник отмечается </a:t>
            </a:r>
            <a:r>
              <a:rPr lang="ru-RU" sz="2400" b="1" dirty="0" smtClean="0">
                <a:solidFill>
                  <a:srgbClr val="FF0000"/>
                </a:solidFill>
              </a:rPr>
              <a:t>22 августа</a:t>
            </a:r>
            <a:r>
              <a:rPr lang="ru-RU" sz="2400" b="1" dirty="0" smtClean="0"/>
              <a:t>. Каждая страна имеет такой знак, по которому её можно легко узнать. Это государственный флаг. У всех стран государственные флаги разные по цвету.</a:t>
            </a:r>
          </a:p>
          <a:p>
            <a:pPr algn="ctr"/>
            <a:r>
              <a:rPr lang="ru-RU" sz="2400" b="1" dirty="0" smtClean="0"/>
              <a:t>Государственный флаг нашей страны состоит из трёх цветов: белого, синего и красного.</a:t>
            </a:r>
          </a:p>
          <a:p>
            <a:pPr algn="ctr"/>
            <a:r>
              <a:rPr lang="ru-RU" sz="2400" b="1" dirty="0" smtClean="0"/>
              <a:t>Чтобы запомнить эти цвета и их последовательность, придумали слово «</a:t>
            </a:r>
            <a:r>
              <a:rPr lang="ru-RU" sz="2400" b="1" dirty="0" err="1" smtClean="0"/>
              <a:t>бесик</a:t>
            </a:r>
            <a:r>
              <a:rPr lang="ru-RU" sz="2400" b="1" dirty="0" smtClean="0"/>
              <a:t>»: «</a:t>
            </a:r>
            <a:r>
              <a:rPr lang="ru-RU" sz="2400" b="1" dirty="0" err="1" smtClean="0"/>
              <a:t>бе</a:t>
            </a:r>
            <a:r>
              <a:rPr lang="ru-RU" sz="2400" b="1" dirty="0" smtClean="0"/>
              <a:t>» — белая полоса, «си» — синяя и «к» — красная.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Каждая страна очень ценит свой флаг и гордится им.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592933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Раз проснулись спозаранку</a:t>
            </a:r>
          </a:p>
          <a:p>
            <a:pPr>
              <a:buNone/>
            </a:pPr>
            <a:r>
              <a:rPr lang="ru-RU" b="1" dirty="0" smtClean="0"/>
              <a:t>Москвичи от гула.</a:t>
            </a:r>
          </a:p>
          <a:p>
            <a:pPr>
              <a:buNone/>
            </a:pPr>
            <a:r>
              <a:rPr lang="ru-RU" b="1" dirty="0" smtClean="0"/>
              <a:t>Ехали по скверам танки,</a:t>
            </a:r>
          </a:p>
          <a:p>
            <a:pPr>
              <a:buNone/>
            </a:pPr>
            <a:r>
              <a:rPr lang="ru-RU" b="1" dirty="0" smtClean="0"/>
              <a:t>Ощетинив дула.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Солнечный весёлый луч</a:t>
            </a:r>
          </a:p>
          <a:p>
            <a:pPr>
              <a:buNone/>
            </a:pPr>
            <a:r>
              <a:rPr lang="ru-RU" b="1" dirty="0" smtClean="0"/>
              <a:t>Спрятался за тучу.</a:t>
            </a:r>
          </a:p>
          <a:p>
            <a:pPr>
              <a:buNone/>
            </a:pPr>
            <a:r>
              <a:rPr lang="ru-RU" b="1" dirty="0" smtClean="0"/>
              <a:t>Это августовский путч.</a:t>
            </a:r>
          </a:p>
          <a:p>
            <a:pPr>
              <a:buNone/>
            </a:pPr>
            <a:r>
              <a:rPr lang="ru-RU" b="1" dirty="0" smtClean="0"/>
              <a:t>Слышали о путче?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Путч — мятеж, переворот</a:t>
            </a:r>
          </a:p>
          <a:p>
            <a:pPr>
              <a:buNone/>
            </a:pPr>
            <a:r>
              <a:rPr lang="ru-RU" b="1" dirty="0" smtClean="0"/>
              <a:t>Группы несогласных,</a:t>
            </a:r>
          </a:p>
          <a:p>
            <a:pPr>
              <a:buNone/>
            </a:pPr>
            <a:r>
              <a:rPr lang="ru-RU" b="1" dirty="0" smtClean="0"/>
              <a:t>Но Россию спас народ</a:t>
            </a:r>
          </a:p>
          <a:p>
            <a:pPr>
              <a:buNone/>
            </a:pPr>
            <a:r>
              <a:rPr lang="ru-RU" b="1" dirty="0" smtClean="0"/>
              <a:t>Летним днём ненастным.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И спасительный момент</a:t>
            </a:r>
          </a:p>
          <a:p>
            <a:pPr>
              <a:buNone/>
            </a:pPr>
            <a:r>
              <a:rPr lang="ru-RU" b="1" dirty="0" smtClean="0"/>
              <a:t>Ждал Россию скоро,</a:t>
            </a:r>
          </a:p>
          <a:p>
            <a:pPr>
              <a:buNone/>
            </a:pPr>
            <a:r>
              <a:rPr lang="ru-RU" b="1" dirty="0" smtClean="0"/>
              <a:t>И поднялся президент</a:t>
            </a:r>
          </a:p>
          <a:p>
            <a:pPr>
              <a:buNone/>
            </a:pPr>
            <a:r>
              <a:rPr lang="ru-RU" b="1" dirty="0" smtClean="0"/>
              <a:t>С </a:t>
            </a:r>
            <a:r>
              <a:rPr lang="ru-RU" b="1" dirty="0" err="1" smtClean="0"/>
              <a:t>флагом-триколором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В день, когда был сломлен враг,</a:t>
            </a:r>
          </a:p>
          <a:p>
            <a:pPr>
              <a:buNone/>
            </a:pPr>
            <a:r>
              <a:rPr lang="ru-RU" b="1" dirty="0" smtClean="0"/>
              <a:t>Сильный и опасный,</a:t>
            </a:r>
          </a:p>
          <a:p>
            <a:pPr>
              <a:buNone/>
            </a:pPr>
            <a:r>
              <a:rPr lang="ru-RU" b="1" dirty="0" smtClean="0"/>
              <a:t>Чтим российский славный флаг,</a:t>
            </a:r>
          </a:p>
          <a:p>
            <a:pPr>
              <a:buNone/>
            </a:pPr>
            <a:r>
              <a:rPr lang="ru-RU" b="1" dirty="0" smtClean="0"/>
              <a:t>Бело-сине-красный!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Админ\Desktop\flag-rf-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928670"/>
            <a:ext cx="4038600" cy="2693746"/>
          </a:xfrm>
          <a:prstGeom prst="rect">
            <a:avLst/>
          </a:prstGeom>
          <a:noFill/>
        </p:spPr>
      </p:pic>
      <p:pic>
        <p:nvPicPr>
          <p:cNvPr id="3075" name="Picture 3" descr="C:\Users\Админ\Desktop\s-flagom-rf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881292"/>
            <a:ext cx="4143404" cy="2764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+mn-lt"/>
              </a:rPr>
              <a:t>Что означают государственные флаги?</a:t>
            </a:r>
            <a:br>
              <a:rPr lang="ru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92935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2900" b="1" dirty="0" smtClean="0"/>
              <a:t>Государственные </a:t>
            </a:r>
            <a:r>
              <a:rPr lang="ru-RU" sz="2900" b="1" dirty="0" smtClean="0"/>
              <a:t>флаги появились не так уж и давно. Всего тысячу лет назад. Во всех странах существуют законы о государственном флаге своей страны, и в них даже есть статья, которая предусматривает наказание за оскорбление флага. Если, например, кто-нибудь всенародно и специально разорвёт государственный флаг своей собственной страны, то этого человека могут даже арестовать и посадить в тюрьму. А если то же самое произойдёт с флагом другой страны, то между странами может возникнуть международный конфликт, потому что оскорбление государственного флага рассматривается как оскорбление всей страны.</a:t>
            </a:r>
            <a:endParaRPr lang="ru-RU" sz="2900" b="1" dirty="0"/>
          </a:p>
        </p:txBody>
      </p:sp>
      <p:pic>
        <p:nvPicPr>
          <p:cNvPr id="4098" name="Picture 2" descr="C:\Users\Админ\Desktop\1341364279_0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84" y="857232"/>
            <a:ext cx="2428892" cy="2933646"/>
          </a:xfrm>
          <a:prstGeom prst="rect">
            <a:avLst/>
          </a:prstGeom>
          <a:noFill/>
        </p:spPr>
      </p:pic>
      <p:pic>
        <p:nvPicPr>
          <p:cNvPr id="4099" name="Picture 3" descr="C:\Users\Админ\Desktop\DSC_003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000504"/>
            <a:ext cx="3968256" cy="2640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\Desktop\9eeeb591b1de9205218d58c873cdf47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496"/>
            <a:ext cx="5186370" cy="17271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291"/>
            <a:ext cx="8643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Государственные флаги развеваются над зданиями, где работают президенты и правительства, и над другими государственными учреждениями.</a:t>
            </a:r>
          </a:p>
          <a:p>
            <a:pPr algn="ctr"/>
            <a:r>
              <a:rPr lang="ru-RU" sz="2000" b="1" dirty="0" smtClean="0"/>
              <a:t>У всех стран государственные флаги разные по цвету. Иногда на флагах изображаются какие-нибудь эмблемы — рисунки, которые напоминают об историческом прошлом страны.</a:t>
            </a:r>
          </a:p>
          <a:p>
            <a:pPr algn="ctr"/>
            <a:r>
              <a:rPr lang="ru-RU" sz="2000" b="1" dirty="0" smtClean="0"/>
              <a:t>Флаг бывшего Советского Союза представлял собой красное полотнище с изображением серпа и молота и пятиконечной звездой в его правом верхнем</a:t>
            </a:r>
            <a:endParaRPr lang="ru-RU" sz="2000" b="1" dirty="0"/>
          </a:p>
        </p:txBody>
      </p:sp>
      <p:pic>
        <p:nvPicPr>
          <p:cNvPr id="5123" name="Picture 3" descr="C:\Users\Админ\Desktop\DMoNINMXcAARTiq.jpg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5972" y="4840686"/>
            <a:ext cx="3048028" cy="2017314"/>
          </a:xfrm>
          <a:prstGeom prst="rect">
            <a:avLst/>
          </a:prstGeom>
          <a:noFill/>
        </p:spPr>
      </p:pic>
      <p:pic>
        <p:nvPicPr>
          <p:cNvPr id="5124" name="Picture 4" descr="C:\Users\Админ\Desktop\reichstag_berlin_government_buildings_bundestag_blue_sky_flag_germany_clouds-630580.jpg!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50234"/>
            <a:ext cx="3000396" cy="2007766"/>
          </a:xfrm>
          <a:prstGeom prst="rect">
            <a:avLst/>
          </a:prstGeom>
          <a:noFill/>
        </p:spPr>
      </p:pic>
      <p:pic>
        <p:nvPicPr>
          <p:cNvPr id="5125" name="Picture 5" descr="C:\Users\Админ\Desktop\resize_luzae82FHmqOD3kWPrZihB7w9UXNA0tn_980x5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4786322"/>
            <a:ext cx="3024176" cy="1820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Админ\Desktop\1425501996-sarmatian-warriors-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785926"/>
            <a:ext cx="2071702" cy="29003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Как и зачем появились флаги?</a:t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62865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Что </a:t>
            </a:r>
            <a:r>
              <a:rPr lang="ru-RU" sz="1800" b="1" dirty="0" smtClean="0"/>
              <a:t>такое флаг, знают, наверное, все: Так называется полотнище определённого цвета или нескольких цветов, прикреплённое к шнуру, а чаще к древку — длинной круглой палке с острым наконечником сверху.</a:t>
            </a:r>
          </a:p>
          <a:p>
            <a:pPr>
              <a:buNone/>
            </a:pPr>
            <a:r>
              <a:rPr lang="ru-RU" sz="1800" b="1" dirty="0" smtClean="0"/>
              <a:t>Флаги существовали ещё с древнейших времён. У вождей каждого из племён был свой флаг для того, чтобы он чем-то выделялся среди других, что особенно было важно во время военных походов: воины издалека могли определить, где находится их вождь, и обычно группировались вокруг своего предводителя с флагом. Да и в мирное время флаг придавал вождю особое значение.</a:t>
            </a:r>
          </a:p>
          <a:p>
            <a:endParaRPr lang="ru-RU" sz="2000" dirty="0"/>
          </a:p>
        </p:txBody>
      </p:sp>
      <p:pic>
        <p:nvPicPr>
          <p:cNvPr id="6146" name="Picture 2" descr="C:\Users\Админ\Desktop\1meksik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71480"/>
            <a:ext cx="2714644" cy="2035983"/>
          </a:xfrm>
          <a:prstGeom prst="rect">
            <a:avLst/>
          </a:prstGeom>
          <a:noFill/>
        </p:spPr>
      </p:pic>
      <p:pic>
        <p:nvPicPr>
          <p:cNvPr id="6148" name="Picture 4" descr="C:\Users\Админ\Desktop\1445325728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7817" y="4500570"/>
            <a:ext cx="3166183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290"/>
            <a:ext cx="4038600" cy="664371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sz="3300" b="1" dirty="0" smtClean="0"/>
          </a:p>
          <a:p>
            <a:pPr>
              <a:buNone/>
            </a:pPr>
            <a:r>
              <a:rPr lang="ru-RU" sz="3300" b="1" dirty="0" smtClean="0"/>
              <a:t>Флаги </a:t>
            </a:r>
            <a:r>
              <a:rPr lang="ru-RU" sz="3300" b="1" dirty="0" smtClean="0"/>
              <a:t>у всех народов были разные. У древних римлян флаги назывались штандартами и представляли собой полотнища, т. е. куски ткани, закреплённые поперечными и продольными палками (древками). У азиатских племён флагами служили так называемые бунчуки — длинные палки, на которые сверху крепились конские хвосты или звериные шкуры.</a:t>
            </a:r>
          </a:p>
          <a:p>
            <a:pPr>
              <a:buNone/>
            </a:pPr>
            <a:r>
              <a:rPr lang="ru-RU" sz="3300" b="1" dirty="0" smtClean="0"/>
              <a:t>Были флаги и у пиратов, морских разбойников. Это были чёрного цвета флаги с нарисованными на них черепами и перекрещёнными костями. Многие из этих флагов исчезли, и их сменили новые, но до сих пор они все разные и имеют разное значение. Есть военные флаги и флаги вполне мирные, как, например, флаги торговых флотов и флаги спортивные. Но самые главные из них — это флаги государственные, которые являются символами государств, их отличительными знаками.</a:t>
            </a:r>
          </a:p>
          <a:p>
            <a:pPr>
              <a:buNone/>
            </a:pPr>
            <a:endParaRPr lang="ru-RU" sz="3300" dirty="0"/>
          </a:p>
        </p:txBody>
      </p:sp>
      <p:pic>
        <p:nvPicPr>
          <p:cNvPr id="7170" name="Picture 2" descr="C:\Users\Админ\Desktop\1242474930_Mvi10-7_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8655" y="285728"/>
            <a:ext cx="2455345" cy="2911477"/>
          </a:xfrm>
          <a:prstGeom prst="rect">
            <a:avLst/>
          </a:prstGeom>
          <a:noFill/>
        </p:spPr>
      </p:pic>
      <p:pic>
        <p:nvPicPr>
          <p:cNvPr id="7171" name="Picture 3" descr="C:\Users\Админ\Desktop\1002764-Any2FbImgLoader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00174"/>
            <a:ext cx="2214578" cy="3000509"/>
          </a:xfrm>
          <a:prstGeom prst="rect">
            <a:avLst/>
          </a:prstGeom>
          <a:noFill/>
        </p:spPr>
      </p:pic>
      <p:pic>
        <p:nvPicPr>
          <p:cNvPr id="7175" name="Picture 7" descr="C:\Users\Админ\Desktop\flag-veselyy-rodjer-v-krasnoy-bandane_b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071942"/>
            <a:ext cx="3167058" cy="3167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Что значат цвета российского флага</a:t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4038600" cy="571504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Официального толкования цветов российского флага не существует. Однако принято считать, что </a:t>
            </a:r>
            <a:r>
              <a:rPr lang="ru-RU" b="1" i="1" dirty="0" smtClean="0"/>
              <a:t>белый цвет символизирует благородство, синий - верность и честь, красный цвет - мужество.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Есть и альтернативная трактовка:</a:t>
            </a:r>
            <a:r>
              <a:rPr lang="ru-RU" b="1" i="1" dirty="0" smtClean="0"/>
              <a:t> белый цвет обозначает свободу,  синий — цвет Богородицы, покровительствующей России, а красный - символ </a:t>
            </a:r>
            <a:r>
              <a:rPr lang="ru-RU" b="1" i="1" dirty="0" err="1" smtClean="0"/>
              <a:t>державности</a:t>
            </a:r>
            <a:r>
              <a:rPr lang="ru-RU" b="1" i="1" dirty="0" smtClean="0"/>
              <a:t>.</a:t>
            </a: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Наконец, в дореволюционное время три цвета толковали как три братских славянских народа, составлявших основу империи:</a:t>
            </a:r>
            <a:r>
              <a:rPr lang="ru-RU" b="1" i="1" dirty="0" smtClean="0"/>
              <a:t> белый – белорусы, синий – малороссы (украинцы) и красный – сами русские.</a:t>
            </a:r>
            <a:endParaRPr lang="ru-RU" b="1" dirty="0" smtClean="0"/>
          </a:p>
          <a:p>
            <a:pPr algn="ctr">
              <a:buNone/>
            </a:pPr>
            <a:endParaRPr lang="ru-RU" b="1" dirty="0"/>
          </a:p>
        </p:txBody>
      </p:sp>
      <p:pic>
        <p:nvPicPr>
          <p:cNvPr id="8194" name="Picture 2" descr="C:\Users\Админ\Desktop\1503385712_2c1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643050"/>
            <a:ext cx="4354093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дмин\Desktop\1964734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333500"/>
            <a:ext cx="9525000" cy="952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545</Words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22 августа - День государственного флага </vt:lpstr>
      <vt:lpstr>Слайд 2</vt:lpstr>
      <vt:lpstr>Каждая страна очень ценит свой флаг и гордится им.</vt:lpstr>
      <vt:lpstr>Что означают государственные флаги? </vt:lpstr>
      <vt:lpstr>Слайд 5</vt:lpstr>
      <vt:lpstr>Как и зачем появились флаги? </vt:lpstr>
      <vt:lpstr>Слайд 7</vt:lpstr>
      <vt:lpstr>Что значат цвета российского флага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 августа - День государственного флага </dc:title>
  <dc:creator>Админ</dc:creator>
  <cp:lastModifiedBy>Админ</cp:lastModifiedBy>
  <cp:revision>10</cp:revision>
  <dcterms:created xsi:type="dcterms:W3CDTF">2018-08-14T07:14:56Z</dcterms:created>
  <dcterms:modified xsi:type="dcterms:W3CDTF">2018-08-14T08:38:44Z</dcterms:modified>
</cp:coreProperties>
</file>