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8" r:id="rId2"/>
    <p:sldId id="299" r:id="rId3"/>
    <p:sldId id="29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30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57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3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111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0972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98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16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591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84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34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3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92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2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2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3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34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708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27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025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70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20688"/>
            <a:ext cx="8215064" cy="5399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Ваня: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мама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Владик: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мама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максим: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бабушка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483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04864"/>
            <a:ext cx="6554867" cy="1524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Кто лучше всех поёт и танцует в вашей семье?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0482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6672"/>
            <a:ext cx="8215064" cy="554312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Ваня: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мой брат Дима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Владик: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мама лучше всех танцует, а папа лучше всех поёт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максим: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никто, но бабушка любит смотреть как я танцую и пою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22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83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56895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83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44824"/>
            <a:ext cx="6554867" cy="1524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Кем работают ваши родители?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39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60486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Ваня: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Мой папа ловит преступников и охраняет их, а мама – воспитатель в детском саду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Владик:</a:t>
            </a:r>
            <a:r>
              <a:rPr lang="ru-RU" b="1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мой папа продаёт котлы, а мама – работает медсестрой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Максим: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мой папа работает в тюрьме, а мама – зубной врач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6534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554867" cy="1524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Чем  мама и папа заняты на своей работе?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41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5687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Ваня: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мама – следит за детьми, а папа – охраняет на вышке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Владик: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папа сидит за компьютером, делает котлы и продаёт их, мама – даёт направления в больницу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максим: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папа охраняет, а мама – лечит зубы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2804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60848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Кто чаще остальных забирает вас из детского сада?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16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56151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Ваня: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мама и папа забирают вместе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Владик: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мама и папа забирают вместе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максим: 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мама и папа забирают вместе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2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6554867" cy="1524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Кто в семье самый добрый?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44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693</TotalTime>
  <Words>85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Сектор</vt:lpstr>
      <vt:lpstr>Презентация PowerPoint</vt:lpstr>
      <vt:lpstr>Презентация PowerPoint</vt:lpstr>
      <vt:lpstr>Кем работают ваши родители?</vt:lpstr>
      <vt:lpstr>Ваня: Мой папа ловит преступников и охраняет их, а мама – воспитатель в детском саду  Владик: мой папа продаёт котлы, а мама – работает медсестрой  Максим: мой папа работает в тюрьме, а мама – зубной врач</vt:lpstr>
      <vt:lpstr>Чем  мама и папа заняты на своей работе?</vt:lpstr>
      <vt:lpstr>Ваня: мама – следит за детьми, а папа – охраняет на вышке  Владик: папа сидит за компьютером, делает котлы и продаёт их, мама – даёт направления в больницу  максим: папа охраняет, а мама – лечит зубы</vt:lpstr>
      <vt:lpstr>Кто чаще остальных забирает вас из детского сада?</vt:lpstr>
      <vt:lpstr>Ваня: мама и папа забирают вместе  Владик: мама и папа забирают вместе  максим: мама и папа забирают вместе</vt:lpstr>
      <vt:lpstr>Кто в семье самый добрый?</vt:lpstr>
      <vt:lpstr>Ваня: мама  Владик: мама  максим: бабушка</vt:lpstr>
      <vt:lpstr>Кто лучше всех поёт и танцует в вашей семье?</vt:lpstr>
      <vt:lpstr>Ваня: мой брат Дима  Владик: мама лучше всех танцует, а папа лучше всех поёт  максим: никто, но бабушка любит смотреть как я танцую и пою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лед!</dc:title>
  <dc:creator>ОБЖ</dc:creator>
  <cp:lastModifiedBy>Home</cp:lastModifiedBy>
  <cp:revision>108</cp:revision>
  <dcterms:modified xsi:type="dcterms:W3CDTF">2018-08-14T18:10:53Z</dcterms:modified>
</cp:coreProperties>
</file>