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1760B-11AF-44C2-A406-E3DE0F6891AC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BC36B-9DB0-4EE4-B5BA-9A89CD85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80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3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97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85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49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15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0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5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93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2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7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F35C1-4724-4DC1-9BD7-12E32BB3AD52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B3CD2-1E71-40EE-B517-8E75642A7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9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606040" y="969962"/>
            <a:ext cx="7437120" cy="4028758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</a:rPr>
              <a:t>Картотека </a:t>
            </a:r>
            <a:br>
              <a:rPr lang="ru-RU" sz="6600" b="1" i="1" dirty="0" smtClean="0">
                <a:solidFill>
                  <a:srgbClr val="FF00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физкультминуток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89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4280" y="1539241"/>
            <a:ext cx="53797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мороза не боюсь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мороза не боюсь, (Шагаем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ним я крепко подружусь.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Подойдет ко мне мороз, (Присели.)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Тронет руку, тронет нос (Показали руку, нос.)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Значит, надо не зевать,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Прыгать, бегать и играть. (Прыжки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970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5720" y="1386841"/>
            <a:ext cx="5288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Тихо плещется вода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Тихо плещется вода,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плывём по тёплой речке. (Плавательные движения руками.)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небе тучки, как овечки,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Разбежались, кто куда. (Потягивания — руки вверх и в стороны.)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из речки вылезаем,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обсохнуть, погуляем.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глубокий вдох.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садимся на песок. (Дети садятся.)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641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2840" y="1310640"/>
            <a:ext cx="54711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Упражненья</a:t>
            </a: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Крутим мельницу вперёд,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потом наоборот. (Вращение прямых рук вперёд и назад.)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Наклоняться будем все,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Будто прыгаем в бассейн. (Наклоны вперёд.)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потом назад прогнёмся,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Хорошенько разомнёмся. (Наклоны назад.)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попрыгать нам пора,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не прыгали с утра. (Прыжки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Шаг на месте в заключенье.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тоже упражненье.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Поскакали, потянулись —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и славно отдохнули. (Дети садятся.)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173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8600" y="1402080"/>
            <a:ext cx="5105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реки росла рябина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реки росла рябина, (Из положения упор присев постепенное выпрямление туловища, руки вперед вверх.)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река текла, рябила. (Повороты вправо, влево с плавными движениями рук.)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Посредине глубина. (Наклоны вперед, руки прямые.)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Там гуляла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ры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-би-на. (Приседы.)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Эта рыба — рыбий царь (Прыжки.)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Называется — пескарь.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646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8080" y="1173480"/>
            <a:ext cx="5455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Скок-поскок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Скок-поскок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скок-поскок, (Прыжки на месте на двух ногах.)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Зайка прыгнул на пенек. (Прыжки на месте на двух ногах.)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барабан он громко бьет, (Шагаем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чехарду играть зовет.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Зайцу холодно сидеть, (Присели.)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лапочки погреть.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Лапки вверх, лапки вниз, (Руки вверх-вниз.)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носочки подтянись. (Потянулись, подняли руки вверх.)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Лапки ставим на бочок, (Руки на пояс.)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носочках скок-скок-скок. (Прыжки на месте на двух ногах.)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затем вприсядку, (Приседаем.)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не мерзли лапки. (Топаем ногами.)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Скок-скок-скок!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88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0" y="1310640"/>
            <a:ext cx="5334000" cy="338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Скок-скок-скок!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Зайцы скачут: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Скок-скок-скок!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на беленький снежок.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Приседают, слушают,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идёт ли волк. 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 — согнуться, разогнуться.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Два — нагнуться, потянуться.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Три — в ладоши три хлопка.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Головою три кивка. (Движения по тексту.)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994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1400" y="1112521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81400" y="502920"/>
            <a:ext cx="55626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Разминка</a:t>
            </a: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на плечи руки ставим,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Начинаем их вращать.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осанку мы исправим.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Раз-два-три-четыре-пять! (Руки к плечам, вращение плечами вперёд и назад.)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Руки ставим перед грудью,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стороны разводим.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разминку делать будем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любой погоде. (Руки перед грудью, рывки руками в стороны.)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Руку правую поднимем,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другую вниз опустим.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меняем их местами,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Плавно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двигаем руками. (Одна прямая рука вверх, другая вниз, плавным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движением одна рука опускается, а другая одновременно — поднимается.)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давайте вместе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Пошагаем все на месте.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342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4896" y="1446664"/>
            <a:ext cx="54591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Бабочка.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Спал цветок и вдруг проснулся, (Туловище вправо, влево.)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Больше спать не захотел, (Туловище вперед, назад.)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Шевельнулся, потянулся, (Руки вверх, потянуться.)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Взвился вверх и полетел. (Руки вверх, вправо, влево.)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Солнце утром лишь проснется,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Бабочка кружит и вьется. (Покружиться.)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749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6656" y="1282890"/>
            <a:ext cx="55273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Самолёты.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Самолёты загудели (вращение перед грудью согнутыми в локтях руками),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Самолёты полетели (руки в стороны, поочерёдные наклоны влево и вправо),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полянку тихо сели (присесть, руки к коленям),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Да и снова полетели.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354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952" y="1282890"/>
            <a:ext cx="55000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Буратино.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Буратино потянулся, (руки поднять через стороны вверх, потянуться, поднявшись на носочки)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Раз - нагнулся,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Два - нагнулся, (наклоны корпуса вперед)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Руки в сторону развел, (руки развести в стороны)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Ключик, видно, не нашел. (повороты вправо и влево)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Чтобы ключик нам достать,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Нужно на носочки встать. (руки на поясе, подняться на носочки)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889844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 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дует нам в лицо,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Закачалось деревцо.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 тише, тише, тише. </a:t>
            </a:r>
            <a:r>
              <a:rPr lang="ru-RU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Деревцо 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всё выше, выше. (Дети имитируют дуновение ветра, качая туловище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 в одну, то в другую сторону. На слова «тише, тише» дети приседают,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«выше, выше» — выпрямляются.)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 веет над полями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 веет над полями,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качается трава. (Дети плавно качают руками над головой.)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Облако плывет над нами,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Словно белая гора. (Потягивания — руки вверх.)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960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0178" y="1187355"/>
            <a:ext cx="566382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Шофер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Быть шофёром хорошо,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(дети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бегут по кругу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крутят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«воображаемый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руль).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А лётчиком лучше.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(бегут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расставив руки в стороны как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крылья).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Я бы в лётчики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пошёл, пусть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меня научат.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Наливаю в бак бензин, остановились, наклонили воображаемый сосуд.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Завожу пропеллер.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руговое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движение правой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рукой).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«В небеса ,мотор, вези, Чтобы птицы пели.»</a:t>
            </a:r>
            <a:endParaRPr lang="ru-RU" dirty="0"/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(бегут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расставив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руки).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933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9236" y="1433016"/>
            <a:ext cx="57047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>
                <a:solidFill>
                  <a:srgbClr val="FF0000"/>
                </a:solidFill>
              </a:rPr>
              <a:t>Хомка</a:t>
            </a:r>
            <a:r>
              <a:rPr lang="ru-RU" sz="2000" b="1" i="1" dirty="0">
                <a:solidFill>
                  <a:srgbClr val="FF0000"/>
                </a:solidFill>
              </a:rPr>
              <a:t>, </a:t>
            </a:r>
            <a:r>
              <a:rPr lang="ru-RU" sz="2000" b="1" i="1" dirty="0" err="1">
                <a:solidFill>
                  <a:srgbClr val="FF0000"/>
                </a:solidFill>
              </a:rPr>
              <a:t>Хомка</a:t>
            </a:r>
            <a:r>
              <a:rPr lang="ru-RU" sz="2000" b="1" i="1" dirty="0">
                <a:solidFill>
                  <a:srgbClr val="FF0000"/>
                </a:solidFill>
              </a:rPr>
              <a:t>, Хомячок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>
                <a:solidFill>
                  <a:srgbClr val="1B1C2A"/>
                </a:solidFill>
                <a:latin typeface="Open Sans"/>
              </a:rPr>
              <a:t>Хомка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, </a:t>
            </a:r>
            <a:r>
              <a:rPr lang="ru-RU" dirty="0" err="1">
                <a:solidFill>
                  <a:srgbClr val="1B1C2A"/>
                </a:solidFill>
                <a:latin typeface="Open Sans"/>
              </a:rPr>
              <a:t>Хомка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, Хомячок, (Круговые движения по животу)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err="1" smtClean="0">
                <a:solidFill>
                  <a:srgbClr val="1B1C2A"/>
                </a:solidFill>
                <a:latin typeface="Open Sans"/>
              </a:rPr>
              <a:t>Полосатенький</a:t>
            </a:r>
            <a:r>
              <a:rPr lang="ru-RU" dirty="0" smtClean="0">
                <a:solidFill>
                  <a:srgbClr val="1B1C2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бочок. (Прямые движения по бокам) </a:t>
            </a:r>
            <a:r>
              <a:rPr lang="ru-RU" dirty="0" err="1">
                <a:solidFill>
                  <a:srgbClr val="1B1C2A"/>
                </a:solidFill>
                <a:latin typeface="Open Sans"/>
              </a:rPr>
              <a:t>Хомка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 рано встаёт, (Потягиваются)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Шейку 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моет, (Имитируют мытьё шеи)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Щёчки 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трёт. (Трут щёки кулачками)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Убирает </a:t>
            </a:r>
            <a:r>
              <a:rPr lang="ru-RU" dirty="0" err="1">
                <a:solidFill>
                  <a:srgbClr val="1B1C2A"/>
                </a:solidFill>
                <a:latin typeface="Open Sans"/>
              </a:rPr>
              <a:t>Хомка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 хатку (Имитируют подметание</a:t>
            </a:r>
            <a:r>
              <a:rPr lang="ru-RU" dirty="0" smtClean="0">
                <a:solidFill>
                  <a:srgbClr val="1B1C2A"/>
                </a:solidFill>
                <a:latin typeface="Open Sans"/>
              </a:rPr>
              <a:t>)</a:t>
            </a: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И выходит на зарядку: (Шагают на месте)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Раз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, два, три, четыре, пять (Руки вперёд, вверх, вперёд, в стороны, вниз) 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err="1" smtClean="0">
                <a:solidFill>
                  <a:srgbClr val="1B1C2A"/>
                </a:solidFill>
                <a:latin typeface="Open Sans"/>
              </a:rPr>
              <a:t>Хомка</a:t>
            </a:r>
            <a:r>
              <a:rPr lang="ru-RU" dirty="0" smtClean="0">
                <a:solidFill>
                  <a:srgbClr val="1B1C2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сильным хочет стать. (Показывают, какой </a:t>
            </a:r>
            <a:r>
              <a:rPr lang="ru-RU" dirty="0" err="1">
                <a:solidFill>
                  <a:srgbClr val="1B1C2A"/>
                </a:solidFill>
                <a:latin typeface="Open Sans"/>
              </a:rPr>
              <a:t>Хома</a:t>
            </a:r>
            <a:r>
              <a:rPr lang="ru-RU" dirty="0">
                <a:solidFill>
                  <a:srgbClr val="1B1C2A"/>
                </a:solidFill>
                <a:latin typeface="Open Sans"/>
              </a:rPr>
              <a:t> сильный)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428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3134" y="1514901"/>
            <a:ext cx="5390866" cy="3251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Наши красные </a:t>
            </a:r>
            <a:r>
              <a:rPr lang="ru-RU" sz="2000" b="1" i="1" dirty="0" smtClean="0">
                <a:solidFill>
                  <a:srgbClr val="FF0000"/>
                </a:solidFill>
              </a:rPr>
              <a:t>цветки</a:t>
            </a:r>
            <a:endParaRPr lang="ru-RU" dirty="0" smtClean="0">
              <a:solidFill>
                <a:srgbClr val="1B1C2A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Наши красные цветки Открывают лепестки. (Разжимают пальцы) </a:t>
            </a: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Ветерок чуть дышит, Лепестки колышет. (Шевелят пальчиками)</a:t>
            </a: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 Наши красные цветки Закрывают лепестки. (Пальцы сжимают в кулачок) </a:t>
            </a:r>
          </a:p>
          <a:p>
            <a:r>
              <a:rPr lang="ru-RU" dirty="0" smtClean="0">
                <a:solidFill>
                  <a:srgbClr val="1B1C2A"/>
                </a:solidFill>
                <a:latin typeface="Open Sans"/>
              </a:rPr>
              <a:t>Головой качают, Тихо засыпают. (Покачивают кулачками)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168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37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143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6213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5066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1204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969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41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1400" y="1371601"/>
            <a:ext cx="55626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под елочкой 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под елочкой зеленой (Встали.)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Скачут весело вороны: (Прыгаем.)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Кар-кар-кар! (Громко.) (Хлопки над головой в ладоши.)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Целый день они кричали, (Повороты туловища влево-вправо.)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Спать ребятам не давали: (Наклоны туловища влево-вправо.)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Кар-кар-кар! (Громко.) (Хлопки над головой в ладоши.)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к ночи умолкают (Машут руками как крыльями.)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все вместе засыпают: (Садятся на корточки, руки под щеку — засыпают.)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642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025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9040" y="1524001"/>
            <a:ext cx="5394960" cy="322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Дни недели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понедельник я купался, (Изображаем плавание.)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во вторник — рисовал. (Изображаем рисование.)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среду долго умывался, (Умываемся.)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 четверг в футбол играл. (Бег на месте.)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пятницу я прыгал, бегал, (Прыжки и бег на месте)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 субботу танцевал (Кружимся на месте.)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воскресенье- торт я кушал </a:t>
            </a: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 вечер я устал. (Дети садятся на корточки, руки под щеку — засыпают.) </a:t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00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3800" y="1082040"/>
            <a:ext cx="5410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Вышли </a:t>
            </a:r>
            <a:r>
              <a:rPr lang="ru-RU" sz="2000" b="1" i="1" dirty="0">
                <a:solidFill>
                  <a:srgbClr val="FF0000"/>
                </a:solidFill>
              </a:rPr>
              <a:t>мышки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Вышли мышки как-то раз (Ходьба на месте или продвигаясь вперед в колонне.) </a:t>
            </a:r>
            <a:br>
              <a:rPr lang="ru-RU" dirty="0"/>
            </a:br>
            <a:r>
              <a:rPr lang="ru-RU" dirty="0"/>
              <a:t>Поглядеть, который час. (Повороты влево, вправо, пальцы «трубочкой» перед глазами.) </a:t>
            </a:r>
            <a:br>
              <a:rPr lang="ru-RU" dirty="0"/>
            </a:br>
            <a:r>
              <a:rPr lang="ru-RU" dirty="0"/>
              <a:t>Раз, два, три, четыре (Хлопки над головой в ладоши.) </a:t>
            </a:r>
            <a:br>
              <a:rPr lang="ru-RU" dirty="0"/>
            </a:br>
            <a:r>
              <a:rPr lang="ru-RU" dirty="0"/>
              <a:t>Мышки дернули за гири. (Руки вверх и приседание с опусканием рук "дернули за гири".) </a:t>
            </a:r>
            <a:br>
              <a:rPr lang="ru-RU" dirty="0"/>
            </a:br>
            <a:r>
              <a:rPr lang="ru-RU" dirty="0"/>
              <a:t>Вдруг раздался страшный звон, (Хлопки перед собой.) </a:t>
            </a:r>
            <a:br>
              <a:rPr lang="ru-RU" dirty="0"/>
            </a:br>
            <a:r>
              <a:rPr lang="ru-RU" dirty="0"/>
              <a:t>Убежали мышки вон. (Бег на месте или к своему месту.)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373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4280" y="1615440"/>
            <a:ext cx="537972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Вышел зайчик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Вышел зайчик погулять.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 ветер утихать.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он скачет вниз по склону,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Забегает в лес зелёный.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несётся меж стволов,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Средь травы, цветов, кустов. (Прыжки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Зайка маленький устал.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Хочет спрятаться в кустах.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Замер зайчик средь травы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замрем и мы! (Дети садятся.)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233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1880" y="1417320"/>
            <a:ext cx="553212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Гриша </a:t>
            </a: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шел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Гриша шел — шел - шел, (Шагаем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Белый гриб нашел. (Хлопки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Раз-грибок, (Наклоны вперед.)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Два - грибок, (Наклоны вперед.)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Три - грибок, (Наклоны вперед.)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Положил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их в кузовок. (Шагаем на месте. Декламируя стихотворение, дети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имитируют движения грибника: идут, нагибаются и кладут грибы в кузовок.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 должны быть неторопливыми, ритмичными.)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038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880" y="1386841"/>
            <a:ext cx="51511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лёгкая забава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лёгкая забава —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Повороты влево-вправо.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 известно всем давно —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Там стена, а там окно. (Повороты туловища вправо и влево.)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Приседаем быстро, ловко.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видна уже сноровка.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мышцы развивать,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Надо много приседать. (Приседания.)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ходьба на месте,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тоже интересно. (Ходьба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2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6200" y="1295400"/>
            <a:ext cx="5257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Юрта</a:t>
            </a: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Юрта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юрта, круглый дом, (Шагаем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Побывайте в доме том! (Развели руки в стороны.)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Гости явятся едва (Повороты туловища влево-вправо.)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печку прыгают дрова. (Прыжки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Печка жарко топится,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Угостить торопится. (Присели.)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Ладушки, ладушки, (Хлопаем в ладоши.)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Круглые оладушки. (Шагаем на месте.)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3246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92</Words>
  <Application>Microsoft Office PowerPoint</Application>
  <PresentationFormat>Широкоэкранный</PresentationFormat>
  <Paragraphs>36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Open Sans</vt:lpstr>
      <vt:lpstr>Times New Roman</vt:lpstr>
      <vt:lpstr>Тема Office</vt:lpstr>
      <vt:lpstr>Картотека  физкультминуток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 физкультминуток</dc:title>
  <dc:creator>Клименко</dc:creator>
  <cp:lastModifiedBy>Клименко</cp:lastModifiedBy>
  <cp:revision>13</cp:revision>
  <cp:lastPrinted>2018-08-12T18:20:57Z</cp:lastPrinted>
  <dcterms:created xsi:type="dcterms:W3CDTF">2018-08-06T19:26:48Z</dcterms:created>
  <dcterms:modified xsi:type="dcterms:W3CDTF">2018-08-12T18:23:24Z</dcterms:modified>
</cp:coreProperties>
</file>