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69" r:id="rId3"/>
    <p:sldId id="260" r:id="rId4"/>
    <p:sldId id="259" r:id="rId5"/>
    <p:sldId id="271" r:id="rId6"/>
    <p:sldId id="264" r:id="rId7"/>
    <p:sldId id="263" r:id="rId8"/>
    <p:sldId id="278" r:id="rId9"/>
    <p:sldId id="279" r:id="rId10"/>
    <p:sldId id="284" r:id="rId11"/>
    <p:sldId id="265" r:id="rId12"/>
    <p:sldId id="262" r:id="rId13"/>
    <p:sldId id="270" r:id="rId14"/>
    <p:sldId id="258" r:id="rId15"/>
    <p:sldId id="266" r:id="rId16"/>
    <p:sldId id="268" r:id="rId17"/>
    <p:sldId id="272" r:id="rId18"/>
    <p:sldId id="274" r:id="rId19"/>
    <p:sldId id="267" r:id="rId20"/>
    <p:sldId id="276" r:id="rId21"/>
    <p:sldId id="261" r:id="rId22"/>
    <p:sldId id="273" r:id="rId23"/>
    <p:sldId id="280" r:id="rId24"/>
    <p:sldId id="281" r:id="rId25"/>
    <p:sldId id="282" r:id="rId26"/>
    <p:sldId id="275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9900"/>
    <a:srgbClr val="0066FF"/>
    <a:srgbClr val="990000"/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59" autoAdjust="0"/>
    <p:restoredTop sz="94660"/>
  </p:normalViewPr>
  <p:slideViewPr>
    <p:cSldViewPr>
      <p:cViewPr varScale="1">
        <p:scale>
          <a:sx n="110" d="100"/>
          <a:sy n="110" d="100"/>
        </p:scale>
        <p:origin x="12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E0D05A-3159-4A53-BE21-80B8655A18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1609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701EB7-D105-4AEB-B7F5-83A9645224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1129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6F513F-1E28-4E48-8255-A44147CCEF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1528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AEF8E-7FB0-4192-9CD4-D25A04D6B5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558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E466F4-158A-4039-AD8E-42A0785A0F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3693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58C892-CDB5-479B-819D-299714F6F32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9023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5A5495-D478-49FC-9EC6-14104EE8BA2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715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6B16F2-20EF-4717-A32E-E262C81BE0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0863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930A64-DCFD-43BF-9C9E-BF6C2ECB16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9457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A365D9-6679-499E-824F-6BB040BCC2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496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3472DB-8317-4859-B7A6-490F73372D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700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fld id="{7CF0ED68-0AA1-495E-97B0-DA1BE071845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463675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rgbClr val="FF0000"/>
                </a:solidFill>
              </a:rPr>
              <a:t>История славянской куклы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373688"/>
            <a:ext cx="8229600" cy="10826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800" dirty="0" smtClean="0"/>
          </a:p>
        </p:txBody>
      </p:sp>
      <p:pic>
        <p:nvPicPr>
          <p:cNvPr id="2052" name="Picture 4" descr="P10307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989138"/>
            <a:ext cx="49688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Солнечный конь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4391025" cy="4619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 smtClean="0"/>
              <a:t>   В давние времена многое в жизни людей зависело от лошади. Без этого животного не могла обойтись ни посевная, ни поездка, ни свадьба. Всюду человека сопровождал верный конь. С тех времен сохранилось выражение "быть на коне", означающее успех и удачу. </a:t>
            </a:r>
          </a:p>
        </p:txBody>
      </p:sp>
      <p:pic>
        <p:nvPicPr>
          <p:cNvPr id="11268" name="Picture 4" descr="14(4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571625"/>
            <a:ext cx="4035425" cy="480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Кубышка-травница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19700" y="2060575"/>
            <a:ext cx="3683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smtClean="0"/>
              <a:t>   Набивалась разными травами. Зачем? Вот играет с ней малыш, запах от нее исходит и сон приходит или насморк-кашель проходит, в зависимости от того, какой лечебной травой она набита.</a:t>
            </a:r>
          </a:p>
        </p:txBody>
      </p:sp>
      <p:pic>
        <p:nvPicPr>
          <p:cNvPr id="12292" name="Picture 4" descr="травн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43063"/>
            <a:ext cx="4603750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Кукла-перевертыш Девка-Баба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5013325"/>
            <a:ext cx="8002587" cy="15113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smtClean="0"/>
              <a:t>        Все жизненные контрасты мама на такой кукле показывала.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smtClean="0"/>
              <a:t>      Вот она девка нарядная, красивая, с одной косой… И в одночасье жизнь переворачивается…</a:t>
            </a:r>
          </a:p>
        </p:txBody>
      </p:sp>
      <p:pic>
        <p:nvPicPr>
          <p:cNvPr id="13316" name="Picture 7" descr="0_5d73b_11694362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557338"/>
            <a:ext cx="1930400" cy="310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9" descr="0_5d73c_bdf32226_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557338"/>
            <a:ext cx="1981200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3" descr="0_5d73d_8a9169e6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557338"/>
            <a:ext cx="19431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Стригушка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4114800" cy="4657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   Самая распространенная игровая кукла. Делалась</a:t>
            </a:r>
            <a:br>
              <a:rPr lang="ru-RU" sz="2400" dirty="0" smtClean="0"/>
            </a:br>
            <a:r>
              <a:rPr lang="ru-RU" sz="2400" dirty="0" smtClean="0"/>
              <a:t>она из стриженой травы. Когда женщина уходила в поле, она брала ребенка и, чтобы он мог играть с чем-то, делала ему куклу из травы. </a:t>
            </a:r>
          </a:p>
        </p:txBody>
      </p:sp>
      <p:pic>
        <p:nvPicPr>
          <p:cNvPr id="14340" name="Picture 5" descr="strigushka(1) (475x469, 72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571625"/>
            <a:ext cx="4019550" cy="459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C0000"/>
                </a:solidFill>
              </a:rPr>
              <a:t>Кукла Неразлучники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76825" y="1981200"/>
            <a:ext cx="3816350" cy="4400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smtClean="0"/>
              <a:t>    Делалась на свадьбу и вешалась на первую тройку лошадей, принимая негатив на себя. Бережно хранилась в семье. Когда появлялись дети, на общую руку навешивались маленькие куколки на ниточках. Сколько деток в семье – столько и куколок.  </a:t>
            </a:r>
          </a:p>
        </p:txBody>
      </p:sp>
      <p:pic>
        <p:nvPicPr>
          <p:cNvPr id="15364" name="Picture 4" descr="volsebnica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000250"/>
            <a:ext cx="4460875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Мотанка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3106738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 dirty="0" smtClean="0"/>
              <a:t>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 dirty="0" smtClean="0"/>
              <a:t>   Во время создания такой куклы, в нее вплетаются все сокровенные желания и мечты. </a:t>
            </a:r>
          </a:p>
        </p:txBody>
      </p:sp>
      <p:pic>
        <p:nvPicPr>
          <p:cNvPr id="16388" name="Picture 5" descr="89219133_leb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500188"/>
            <a:ext cx="4075112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Желанница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538" y="1916113"/>
            <a:ext cx="4270375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400" smtClean="0"/>
              <a:t>   Такая подружка была в деревне у каждой</a:t>
            </a:r>
            <a:br>
              <a:rPr lang="ru-RU" sz="2400" smtClean="0"/>
            </a:br>
            <a:r>
              <a:rPr lang="ru-RU" sz="2400" smtClean="0"/>
              <a:t>девушки. Показывать ее никому не следовало.</a:t>
            </a:r>
            <a:r>
              <a:rPr lang="ru-RU" sz="2800" smtClean="0">
                <a:effectLst/>
              </a:rPr>
              <a:t> </a:t>
            </a:r>
            <a:r>
              <a:rPr lang="ru-RU" sz="2400" smtClean="0"/>
              <a:t>Девушка пришивала к ней бусинку или привязывала ниточку – загадывала желание. И оно обязательно исполнялось.</a:t>
            </a:r>
            <a:endParaRPr lang="ru-RU" sz="2800" smtClean="0"/>
          </a:p>
        </p:txBody>
      </p:sp>
      <p:pic>
        <p:nvPicPr>
          <p:cNvPr id="17412" name="Picture 5" descr="Желанница (300x312, 13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571625"/>
            <a:ext cx="4246563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На удачное замужество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4402138" cy="4616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dirty="0" smtClean="0"/>
              <a:t>    </a:t>
            </a:r>
            <a:r>
              <a:rPr lang="ru-RU" sz="2400" dirty="0" smtClean="0"/>
              <a:t>Куколка помогает удачно найти мужа."Муж голова, а жена шея". Куда шея повернет, туда голова и смотреть будет. Шею украшают красивые разноцветные воротники, но не просто так – на каждый воротник загадывают желаемые качества будущего мужа, которые хотели бы видеть в нем в дальнейшей супружеской жизни. </a:t>
            </a:r>
          </a:p>
        </p:txBody>
      </p:sp>
      <p:pic>
        <p:nvPicPr>
          <p:cNvPr id="18436" name="Picture 5" descr="На удачное замужест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1928813"/>
            <a:ext cx="3603625" cy="41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Капустка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6313" y="2000250"/>
            <a:ext cx="4114800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    Не зря говорят, что в капусте детей находят. Делала эту куколку девушка, когда пора было выходить замуж, продолжать род, рожать детей. Ставила ее на окошко, и парни знали - можно сватов засылать.</a:t>
            </a:r>
            <a:r>
              <a:rPr lang="ru-RU" sz="2800" dirty="0" smtClean="0"/>
              <a:t> </a:t>
            </a:r>
          </a:p>
        </p:txBody>
      </p:sp>
      <p:pic>
        <p:nvPicPr>
          <p:cNvPr id="19460" name="Picture 5" descr="Капуст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071688"/>
            <a:ext cx="4357688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Кувадки (Куватки)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4437063"/>
            <a:ext cx="7848600" cy="14398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smtClean="0"/>
              <a:t>   Делают накануне рождения ребенка и вывешивают в доме, чтобы отвлекать внимание от злых духов. Позже кукол стали укладывать в колыбель или подвешивать над ней. Обычно в связке бывает от 3 до 5 куколок разных цветов – это развивает зрение младенца. </a:t>
            </a:r>
          </a:p>
        </p:txBody>
      </p:sp>
      <p:pic>
        <p:nvPicPr>
          <p:cNvPr id="20484" name="Picture 6" descr="stara-kak-mir-kukla-kuvadka-kuvatka_2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628775"/>
            <a:ext cx="49228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135937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 smtClean="0"/>
              <a:t>       </a:t>
            </a:r>
            <a:endParaRPr lang="ru-RU" sz="1600" smtClean="0"/>
          </a:p>
        </p:txBody>
      </p:sp>
      <p:pic>
        <p:nvPicPr>
          <p:cNvPr id="3075" name="Picture 5" descr="Со скалкой (312x313, 77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860800"/>
            <a:ext cx="2468562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7" descr="Столбушка (400x370, 104Kb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789363"/>
            <a:ext cx="2592387" cy="261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Вербница (331x440, 118Kb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789363"/>
            <a:ext cx="2519363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10"/>
          <p:cNvSpPr>
            <a:spLocks noChangeArrowheads="1"/>
          </p:cNvSpPr>
          <p:nvPr/>
        </p:nvSpPr>
        <p:spPr bwMode="auto">
          <a:xfrm>
            <a:off x="539750" y="658813"/>
            <a:ext cx="8064500" cy="273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2400"/>
              <a:t>  В древности у славян куклы были основными оберегами, каждая из них выполняла свои «обязанности». Куклы несли в себе доброе начало и были безликими. Никаких глазок, кнопок-носиков и губок бантиком. Кукла с лицом, по мнению славян, обретала душу и могла быть использована для колдовства и наведения порчи. </a:t>
            </a:r>
            <a:r>
              <a:rPr lang="ru-RU" altLang="ru-RU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Кукла на ложке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3" y="1484313"/>
            <a:ext cx="4392612" cy="4968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smtClean="0"/>
              <a:t>    </a:t>
            </a:r>
            <a:r>
              <a:rPr lang="ru-RU" sz="2400" smtClean="0"/>
              <a:t>Это игровая кукла, основой служит обычная деревянная ложка. После принятия пищи мать обычно даже не мыла ложку, а просто чисто и насухо её вытирала. Затем доставала из своего сундука кусочки материи, делала куклу. Ребёнок играл и засыпал. После этого мать забирала куклу, мыла посуду, делала дела по хозяйству - ну а ложкой опять пользовались по назначению.   </a:t>
            </a:r>
          </a:p>
        </p:txBody>
      </p:sp>
      <p:pic>
        <p:nvPicPr>
          <p:cNvPr id="21508" name="Picture 5" descr="Кукла на лож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465263"/>
            <a:ext cx="3429000" cy="464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Игровые куклы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7715250" cy="18002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smtClean="0"/>
              <a:t>   Игровые куклы делались мамой, чтобы во время игры научить ребенка  жизни. Например, зайчик на пальчик – первая игрушка малыша.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 smtClean="0"/>
          </a:p>
        </p:txBody>
      </p:sp>
      <p:pic>
        <p:nvPicPr>
          <p:cNvPr id="22532" name="Picture 4" descr="P10307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429000"/>
            <a:ext cx="3600450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468313" y="3789363"/>
            <a:ext cx="41052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  Казалось бы все просто, но ребенок ее уже не выбросит, ручками водит – сам себя развлекает.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Кукла на Счастье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18488" cy="1584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smtClean="0"/>
              <a:t>   Главное − это волосы, в них женская сила. Коса закручивается вверх и служит опорой кукле, делая её устойчивой. Немногие традиционные народные куклы могут стоять самостоятельно. </a:t>
            </a:r>
          </a:p>
        </p:txBody>
      </p:sp>
      <p:pic>
        <p:nvPicPr>
          <p:cNvPr id="23556" name="Picture 5" descr="На Счасть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163888"/>
            <a:ext cx="4314825" cy="32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5076825" y="3644900"/>
            <a:ext cx="3887788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  Кукла имеет своеобразные лапоточки, которые помогают ей на пути поиска счастья, потому что путь бывает долгим.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День и Ночь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3970338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 smtClean="0"/>
              <a:t>  Куклы "День и Ночь" - куклы-обереги жилища. Куколки оберегают смену дня и ночи, порядок в мире. Днем выставляют вперед светлую, а ночью - темную. </a:t>
            </a:r>
          </a:p>
        </p:txBody>
      </p:sp>
      <p:pic>
        <p:nvPicPr>
          <p:cNvPr id="24580" name="Picture 4" descr="9(10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85938"/>
            <a:ext cx="4241800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Колокольчики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57338"/>
            <a:ext cx="8320088" cy="18716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   Звон колокола оберегал людей от чумы и других страшных болезней. Колокольчик звенел под дугой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   на всех праздничных тройках. Колокольчик имеет куполообразную форму, а сверху напоминает солнышко.</a:t>
            </a:r>
            <a:br>
              <a:rPr lang="ru-RU" sz="2400" dirty="0" smtClean="0"/>
            </a:br>
            <a:r>
              <a:rPr lang="ru-RU" sz="2400" dirty="0" smtClean="0"/>
              <a:t>  </a:t>
            </a:r>
          </a:p>
        </p:txBody>
      </p:sp>
      <p:pic>
        <p:nvPicPr>
          <p:cNvPr id="25604" name="Picture 4" descr="10(10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214688"/>
            <a:ext cx="4286250" cy="299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4668838" y="3786188"/>
            <a:ext cx="447516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У куколки три юбки.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У человека тоже три царства: медное, серебряное, золотое.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И счастье складывается тоже из трех частей.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Подорожница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4475163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smtClean="0"/>
              <a:t>    </a:t>
            </a:r>
            <a:r>
              <a:rPr lang="ru-RU" sz="2400" smtClean="0"/>
              <a:t>Эта маленькая кукла верный хранитель в дорогу и дарится тому, кто уезжает путешествовать. Ростом она всего 5-6 сантиметров. Сумку не утяжелит, но всегда напомнит о своем Родном очаге или интересной поездке. В своем мешочке она несет или горсть земли, или немного золы и еще можно добавить туда кусочек хлебушка или зернышко, чтобы путник был сыт.  </a:t>
            </a:r>
          </a:p>
        </p:txBody>
      </p:sp>
      <p:pic>
        <p:nvPicPr>
          <p:cNvPr id="26628" name="Picture 5" descr="21(2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133600"/>
            <a:ext cx="381635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8229600" cy="30956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mtClean="0"/>
              <a:t>    Славянским куклам более 5 тысяч лет.    Куклы-обереги – это не просто интересные вещицы и игрушки, а глубокомысленное мистическое послание от наших предков. Они несут нам веру в чудеса и добро. </a:t>
            </a:r>
          </a:p>
        </p:txBody>
      </p:sp>
      <p:pic>
        <p:nvPicPr>
          <p:cNvPr id="27651" name="Picture 5" descr="95828170_medium_vesennie_krupenich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716338"/>
            <a:ext cx="475297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Берегиня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4875" y="1916113"/>
            <a:ext cx="3827463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 smtClean="0"/>
              <a:t>   Куклу с красным лицом вешали напротив двери и считалось, что никого с дурными мыслями она в дом не пустит. </a:t>
            </a:r>
          </a:p>
        </p:txBody>
      </p:sp>
      <p:pic>
        <p:nvPicPr>
          <p:cNvPr id="4100" name="Picture 5" descr="86219729_motanka_golub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643063"/>
            <a:ext cx="4143375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Кукла Крупеничка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981200"/>
            <a:ext cx="3492500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dirty="0" smtClean="0"/>
              <a:t>   </a:t>
            </a:r>
            <a:r>
              <a:rPr lang="ru-RU" dirty="0" err="1" smtClean="0"/>
              <a:t>Крупеничка</a:t>
            </a:r>
            <a:r>
              <a:rPr lang="ru-RU" dirty="0" smtClean="0"/>
              <a:t> оберегает достаток. Внутри куклы мешочек, набитый крупой. </a:t>
            </a:r>
          </a:p>
        </p:txBody>
      </p:sp>
      <p:pic>
        <p:nvPicPr>
          <p:cNvPr id="5124" name="Picture 4" descr="крупенич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557338"/>
            <a:ext cx="2687637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 descr="krupenichka_thumb_medium269_312 (269x312, 99Kb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068638"/>
            <a:ext cx="2686050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CC0000"/>
                </a:solidFill>
              </a:rPr>
              <a:t>Богач </a:t>
            </a:r>
            <a:br>
              <a:rPr lang="ru-RU" sz="4000" smtClean="0">
                <a:solidFill>
                  <a:srgbClr val="CC0000"/>
                </a:solidFill>
              </a:rPr>
            </a:br>
            <a:r>
              <a:rPr lang="ru-RU" sz="4000" smtClean="0">
                <a:solidFill>
                  <a:srgbClr val="CC0000"/>
                </a:solidFill>
              </a:rPr>
              <a:t>(мужичок, пара Крупеничке)</a:t>
            </a:r>
            <a:r>
              <a:rPr lang="ru-RU" sz="4000" smtClean="0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1981200"/>
            <a:ext cx="4402137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400" smtClean="0"/>
              <a:t>   Ведь как ни крути, богатство в дом</a:t>
            </a:r>
            <a:br>
              <a:rPr lang="ru-RU" sz="2400" smtClean="0"/>
            </a:br>
            <a:r>
              <a:rPr lang="ru-RU" sz="2400" smtClean="0"/>
              <a:t>приносит мужичок. Но он не только обеспечивал прибыль и </a:t>
            </a:r>
            <a:br>
              <a:rPr lang="ru-RU" sz="2400" smtClean="0"/>
            </a:br>
            <a:r>
              <a:rPr lang="ru-RU" sz="2400" smtClean="0"/>
              <a:t>достаток на год, но и защищал семью и род от напастей и неудач,</a:t>
            </a:r>
            <a:br>
              <a:rPr lang="ru-RU" sz="2400" smtClean="0"/>
            </a:br>
            <a:r>
              <a:rPr lang="ru-RU" sz="2400" smtClean="0"/>
              <a:t>приносил благополучие.</a:t>
            </a:r>
            <a:r>
              <a:rPr lang="ru-RU" sz="2800" smtClean="0"/>
              <a:t> </a:t>
            </a:r>
          </a:p>
        </p:txBody>
      </p:sp>
      <p:pic>
        <p:nvPicPr>
          <p:cNvPr id="6148" name="Picture 5" descr="bogach_thumb_medium269_312 (269x312, 24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060575"/>
            <a:ext cx="3711575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Кукла-десятиручка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916113"/>
            <a:ext cx="30353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smtClean="0"/>
              <a:t>   Помогала своей владелице в рукоделии и подготовке приданного.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smtClean="0"/>
              <a:t>   Ее дарят хозяйке для помощи в делах, отдавая дань  непростому женскому труду.</a:t>
            </a:r>
          </a:p>
        </p:txBody>
      </p:sp>
      <p:pic>
        <p:nvPicPr>
          <p:cNvPr id="7172" name="Picture 5" descr="full13472757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700213"/>
            <a:ext cx="413861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Масленица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463" y="1700213"/>
            <a:ext cx="4043362" cy="4538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smtClean="0"/>
              <a:t>   Случилось чего, обидел кто женщину, она завязывала узелок на кукле и рассказывала ей свою беду. Когда приходил праздник Масленицы, дети этих кукол собирали и бросали в костер. Все проблемы и заботы уходили с огнем. А для дома делалась новая Масленица. </a:t>
            </a:r>
          </a:p>
        </p:txBody>
      </p:sp>
      <p:pic>
        <p:nvPicPr>
          <p:cNvPr id="8196" name="Picture 7" descr="ANd9GcTtj0m8mycY6FPYLuXwNJ70i40ss2O7g2V8mqeNja_LNv2OgVd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557338"/>
            <a:ext cx="3968750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Коза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3683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    Коза и медведь - непременные участники святочного рождественского обхода дворов, </a:t>
            </a:r>
            <a:r>
              <a:rPr lang="ru-RU" sz="2400" dirty="0" err="1" smtClean="0"/>
              <a:t>ряжения</a:t>
            </a:r>
            <a:r>
              <a:rPr lang="ru-RU" sz="2400" dirty="0" smtClean="0"/>
              <a:t>. Коза была символом жизненной силы, и эту силу она должна была принести хозяину избы и его земле, полю, чтобы лучше родился хлеб </a:t>
            </a:r>
          </a:p>
        </p:txBody>
      </p:sp>
      <p:pic>
        <p:nvPicPr>
          <p:cNvPr id="9220" name="Picture 4" descr="5(239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71625"/>
            <a:ext cx="4038600" cy="484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00"/>
                </a:solidFill>
              </a:rPr>
              <a:t>Коляда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1981200"/>
            <a:ext cx="4835525" cy="4327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    С Колядой проходили все рождественские колядки. Эта кукла - символ солнца и добрых отношений в семье.   От ее имени колядующие желали счастья и благополучия. Пели радостные, прославляющие хозяев песни.</a:t>
            </a:r>
            <a:br>
              <a:rPr lang="ru-RU" sz="2400" dirty="0" smtClean="0"/>
            </a:br>
            <a:r>
              <a:rPr lang="ru-RU" sz="2400" dirty="0" smtClean="0"/>
              <a:t>Колядки заканчивались возле костра с пожеланиями блага себе и близким и сжиганием Коляды. </a:t>
            </a:r>
          </a:p>
        </p:txBody>
      </p:sp>
      <p:pic>
        <p:nvPicPr>
          <p:cNvPr id="10244" name="Picture 4" descr="8(12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28775"/>
            <a:ext cx="338455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322</TotalTime>
  <Words>969</Words>
  <Application>Microsoft Office PowerPoint</Application>
  <PresentationFormat>Экран (4:3)</PresentationFormat>
  <Paragraphs>59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Tahoma</vt:lpstr>
      <vt:lpstr>Wingdings</vt:lpstr>
      <vt:lpstr>Текстура</vt:lpstr>
      <vt:lpstr>История славянской куклы</vt:lpstr>
      <vt:lpstr>Презентация PowerPoint</vt:lpstr>
      <vt:lpstr>Берегиня</vt:lpstr>
      <vt:lpstr>Кукла Крупеничка</vt:lpstr>
      <vt:lpstr>Богач  (мужичок, пара Крупеничке) </vt:lpstr>
      <vt:lpstr>Кукла-десятиручка</vt:lpstr>
      <vt:lpstr>Масленица</vt:lpstr>
      <vt:lpstr>Коза</vt:lpstr>
      <vt:lpstr>Коляда</vt:lpstr>
      <vt:lpstr>Солнечный конь</vt:lpstr>
      <vt:lpstr>Кубышка-травница</vt:lpstr>
      <vt:lpstr>Кукла-перевертыш Девка-Баба</vt:lpstr>
      <vt:lpstr>Стригушка</vt:lpstr>
      <vt:lpstr>Кукла Неразлучники</vt:lpstr>
      <vt:lpstr>Мотанка</vt:lpstr>
      <vt:lpstr>Желанница</vt:lpstr>
      <vt:lpstr>На удачное замужество</vt:lpstr>
      <vt:lpstr>Капустка</vt:lpstr>
      <vt:lpstr>Кувадки (Куватки)</vt:lpstr>
      <vt:lpstr>Кукла на ложке</vt:lpstr>
      <vt:lpstr>Игровые куклы</vt:lpstr>
      <vt:lpstr>Кукла на Счастье</vt:lpstr>
      <vt:lpstr>День и Ночь</vt:lpstr>
      <vt:lpstr>Колокольчики</vt:lpstr>
      <vt:lpstr>Подорожница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славянской куклы</dc:title>
  <dc:creator>User</dc:creator>
  <cp:lastModifiedBy>new</cp:lastModifiedBy>
  <cp:revision>18</cp:revision>
  <dcterms:created xsi:type="dcterms:W3CDTF">2014-04-27T17:08:54Z</dcterms:created>
  <dcterms:modified xsi:type="dcterms:W3CDTF">2018-08-14T06:32:59Z</dcterms:modified>
</cp:coreProperties>
</file>