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501008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01008"/>
            <a:ext cx="9144000" cy="335699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 userDrawn="1"/>
        </p:nvSpPr>
        <p:spPr>
          <a:xfrm>
            <a:off x="323528" y="260648"/>
            <a:ext cx="8496944" cy="6264696"/>
          </a:xfrm>
          <a:prstGeom prst="roundRect">
            <a:avLst>
              <a:gd name="adj" fmla="val 12976"/>
            </a:avLst>
          </a:prstGeom>
          <a:solidFill>
            <a:schemeClr val="bg1">
              <a:alpha val="77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7318" y="1268760"/>
            <a:ext cx="8473153" cy="525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97659" y="6307541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kern="1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  <a:ea typeface="+mn-ea"/>
                <a:cs typeface="+mn-cs"/>
              </a:rPr>
              <a:t>Е.В.Акчурина</a:t>
            </a:r>
            <a:endParaRPr lang="ru-RU" sz="32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>
              <a:lumMod val="75000"/>
              <a:lumOff val="2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Font typeface="Wingdings" pitchFamily="2" charset="2"/>
        <a:buChar char="8"/>
        <a:defRPr sz="2400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Font typeface="Wingdings" pitchFamily="2" charset="2"/>
        <a:buChar char="8"/>
        <a:defRPr sz="2400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Font typeface="Wingdings" pitchFamily="2" charset="2"/>
        <a:buChar char="8"/>
        <a:defRPr sz="2400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Font typeface="Wingdings" pitchFamily="2" charset="2"/>
        <a:buChar char="8"/>
        <a:defRPr sz="2400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Font typeface="Wingdings" pitchFamily="2" charset="2"/>
        <a:buChar char="8"/>
        <a:defRPr sz="2400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9128"/>
            <a:ext cx="9144000" cy="3510136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7800" b="1" dirty="0">
                <a:ln w="508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bg1">
                    <a:shade val="50000"/>
                  </a:schemeClr>
                </a:solidFill>
              </a:rPr>
              <a:t>Информационные технологии</a:t>
            </a:r>
            <a:endParaRPr lang="ru-RU" sz="7800" b="1" dirty="0">
              <a:ln w="50800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3429000"/>
            <a:ext cx="4644008" cy="3429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Презентация</a:t>
            </a: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344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04443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Информационные технологии</vt:lpstr>
      <vt:lpstr>Заголовок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6</cp:revision>
  <dcterms:created xsi:type="dcterms:W3CDTF">2018-08-13T16:55:26Z</dcterms:created>
  <dcterms:modified xsi:type="dcterms:W3CDTF">2018-08-14T04:41:13Z</dcterms:modified>
</cp:coreProperties>
</file>