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3501008"/>
          </a:xfrm>
        </p:spPr>
        <p:txBody>
          <a:bodyPr>
            <a:normAutofit/>
          </a:bodyPr>
          <a:lstStyle>
            <a:lvl1pPr>
              <a:defRPr sz="800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501008"/>
            <a:ext cx="9144000" cy="3356992"/>
          </a:xfrm>
        </p:spPr>
        <p:txBody>
          <a:bodyPr>
            <a:normAutofit/>
          </a:bodyPr>
          <a:lstStyle>
            <a:lvl1pPr marL="0" indent="0" algn="ctr">
              <a:buNone/>
              <a:defRPr sz="6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t>14.08.2018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 userDrawn="1"/>
        </p:nvSpPr>
        <p:spPr>
          <a:xfrm>
            <a:off x="323528" y="260648"/>
            <a:ext cx="8496944" cy="6264696"/>
          </a:xfrm>
          <a:prstGeom prst="roundRect">
            <a:avLst>
              <a:gd name="adj" fmla="val 12976"/>
            </a:avLst>
          </a:prstGeom>
          <a:solidFill>
            <a:schemeClr val="bg1">
              <a:alpha val="77000"/>
            </a:schemeClr>
          </a:solidFill>
          <a:ln w="38100">
            <a:solidFill>
              <a:srgbClr val="003399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9941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268760"/>
            <a:ext cx="8496944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197659" y="6307541"/>
            <a:ext cx="36724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kern="1200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itchFamily="66" charset="0"/>
                <a:ea typeface="+mn-ea"/>
                <a:cs typeface="+mn-cs"/>
              </a:rPr>
              <a:t>Е.В.Акчурина</a:t>
            </a:r>
            <a:endParaRPr lang="ru-RU" sz="3200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stral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rgbClr val="003399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3399"/>
        </a:buClr>
        <a:buFont typeface="Wingdings" pitchFamily="2" charset="2"/>
        <a:buChar char="8"/>
        <a:defRPr sz="2400" kern="1200">
          <a:solidFill>
            <a:srgbClr val="003399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003399"/>
        </a:buClr>
        <a:buFont typeface="Wingdings" pitchFamily="2" charset="2"/>
        <a:buChar char="8"/>
        <a:defRPr sz="2400" kern="1200">
          <a:solidFill>
            <a:srgbClr val="003399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003399"/>
        </a:buClr>
        <a:buFont typeface="Wingdings" pitchFamily="2" charset="2"/>
        <a:buChar char="8"/>
        <a:defRPr sz="2400" kern="1200">
          <a:solidFill>
            <a:srgbClr val="003399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003399"/>
        </a:buClr>
        <a:buFont typeface="Wingdings" pitchFamily="2" charset="2"/>
        <a:buChar char="8"/>
        <a:defRPr sz="2400" kern="1200">
          <a:solidFill>
            <a:srgbClr val="003399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003399"/>
        </a:buClr>
        <a:buFont typeface="Wingdings" pitchFamily="2" charset="2"/>
        <a:buChar char="8"/>
        <a:defRPr sz="2400" kern="1200">
          <a:solidFill>
            <a:srgbClr val="003399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800" dirty="0" smtClean="0"/>
              <a:t>Информационные технологии</a:t>
            </a:r>
            <a:endParaRPr lang="ru-RU" sz="7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Презентация</a:t>
            </a:r>
          </a:p>
        </p:txBody>
      </p:sp>
    </p:spTree>
    <p:extLst>
      <p:ext uri="{BB962C8B-B14F-4D97-AF65-F5344CB8AC3E}">
        <p14:creationId xmlns:p14="http://schemas.microsoft.com/office/powerpoint/2010/main" val="3963344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Заголовок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Текст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4443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</Words>
  <Application>Microsoft Office PowerPoint</Application>
  <PresentationFormat>Экран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Информационные технологии</vt:lpstr>
      <vt:lpstr>Заголовок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SAMSUNG</dc:creator>
  <cp:lastModifiedBy>SAMSUNG</cp:lastModifiedBy>
  <cp:revision>5</cp:revision>
  <dcterms:created xsi:type="dcterms:W3CDTF">2018-08-13T16:55:26Z</dcterms:created>
  <dcterms:modified xsi:type="dcterms:W3CDTF">2018-08-14T04:57:16Z</dcterms:modified>
</cp:coreProperties>
</file>