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680" y="0"/>
            <a:ext cx="9159679" cy="3501008"/>
          </a:xfrm>
        </p:spPr>
        <p:txBody>
          <a:bodyPr>
            <a:normAutofit/>
          </a:bodyPr>
          <a:lstStyle>
            <a:lvl1pPr>
              <a:defRPr sz="600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01008"/>
            <a:ext cx="9144000" cy="3356992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ln>
                  <a:solidFill>
                    <a:schemeClr val="bg1"/>
                  </a:solidFill>
                </a:ln>
                <a:solidFill>
                  <a:srgbClr val="0000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323528" y="260648"/>
            <a:ext cx="8496944" cy="6264696"/>
          </a:xfrm>
          <a:prstGeom prst="roundRect">
            <a:avLst>
              <a:gd name="adj" fmla="val 12976"/>
            </a:avLst>
          </a:prstGeom>
          <a:solidFill>
            <a:schemeClr val="bg1">
              <a:alpha val="77000"/>
            </a:schemeClr>
          </a:solidFill>
          <a:ln w="38100">
            <a:solidFill>
              <a:srgbClr val="0000CC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3872" y="1268760"/>
            <a:ext cx="8486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97659" y="6307541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1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  <a:ea typeface="+mn-ea"/>
                <a:cs typeface="+mn-cs"/>
              </a:rPr>
              <a:t>Е.В.Акчурина</a:t>
            </a:r>
            <a:endParaRPr lang="ru-RU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000C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ook Antiqu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C"/>
        </a:buClr>
        <a:buFont typeface="Wingdings" pitchFamily="2" charset="2"/>
        <a:buChar char="8"/>
        <a:defRPr sz="2400" kern="1200">
          <a:solidFill>
            <a:srgbClr val="0000C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ook Antiqu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00CC"/>
        </a:buClr>
        <a:buFont typeface="Wingdings" pitchFamily="2" charset="2"/>
        <a:buChar char="8"/>
        <a:defRPr sz="2400" kern="1200">
          <a:solidFill>
            <a:srgbClr val="0000C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ook Antiqu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00CC"/>
        </a:buClr>
        <a:buFont typeface="Wingdings" pitchFamily="2" charset="2"/>
        <a:buChar char="8"/>
        <a:defRPr sz="2400" kern="1200">
          <a:solidFill>
            <a:srgbClr val="0000C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ook Antiqu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00CC"/>
        </a:buClr>
        <a:buFont typeface="Wingdings" pitchFamily="2" charset="2"/>
        <a:buChar char="8"/>
        <a:defRPr sz="2400" kern="1200">
          <a:solidFill>
            <a:srgbClr val="0000C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ook Antiqu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00CC"/>
        </a:buClr>
        <a:buFont typeface="Wingdings" pitchFamily="2" charset="2"/>
        <a:buChar char="8"/>
        <a:defRPr sz="2400" kern="1200">
          <a:solidFill>
            <a:srgbClr val="0000C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ook Antiqu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600" dirty="0" smtClean="0"/>
              <a:t>Информационные технологии</a:t>
            </a:r>
            <a:endParaRPr lang="ru-RU" sz="7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9144000" cy="3429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Презентация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96334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4443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Информационные технологии</vt:lpstr>
      <vt:lpstr>Заголовок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7</cp:revision>
  <dcterms:created xsi:type="dcterms:W3CDTF">2018-08-13T16:55:26Z</dcterms:created>
  <dcterms:modified xsi:type="dcterms:W3CDTF">2018-08-14T05:03:05Z</dcterms:modified>
</cp:coreProperties>
</file>