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C92"/>
    <a:srgbClr val="0051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232" y="0"/>
            <a:ext cx="9146232" cy="3501008"/>
          </a:xfrm>
        </p:spPr>
        <p:txBody>
          <a:bodyPr>
            <a:normAutofit/>
          </a:bodyPr>
          <a:lstStyle>
            <a:lvl1pPr>
              <a:defRPr sz="9600" b="1" cap="none" spc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urier New" pitchFamily="49" charset="0"/>
                <a:cs typeface="Courier New" pitchFamily="49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157192"/>
            <a:ext cx="9144000" cy="1700808"/>
          </a:xfrm>
        </p:spPr>
        <p:txBody>
          <a:bodyPr>
            <a:normAutofit/>
          </a:bodyPr>
          <a:lstStyle>
            <a:lvl1pPr marL="0" indent="0" algn="ctr">
              <a:buNone/>
              <a:defRPr sz="6000" b="1" cap="none" spc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urier New" pitchFamily="49" charset="0"/>
                <a:cs typeface="Courier New" pitchFamily="49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 userDrawn="1"/>
        </p:nvSpPr>
        <p:spPr>
          <a:xfrm>
            <a:off x="323528" y="260648"/>
            <a:ext cx="8496944" cy="6264696"/>
          </a:xfrm>
          <a:prstGeom prst="roundRect">
            <a:avLst>
              <a:gd name="adj" fmla="val 12976"/>
            </a:avLst>
          </a:prstGeom>
          <a:solidFill>
            <a:schemeClr val="bg1">
              <a:alpha val="77000"/>
            </a:schemeClr>
          </a:solidFill>
          <a:ln w="38100">
            <a:solidFill>
              <a:srgbClr val="006C92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268760"/>
            <a:ext cx="8496944" cy="525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97659" y="6307541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kern="12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  <a:ea typeface="+mn-ea"/>
                <a:cs typeface="+mn-cs"/>
              </a:rPr>
              <a:t>Е.В.Акчурина</a:t>
            </a:r>
            <a:endParaRPr lang="ru-RU" sz="3200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6C9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j-ea"/>
          <a:cs typeface="Courier New" pitchFamily="49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>
            <a:lumMod val="75000"/>
          </a:schemeClr>
        </a:buClr>
        <a:buFont typeface="Wingdings" pitchFamily="2" charset="2"/>
        <a:buChar char="8"/>
        <a:defRPr sz="3200" b="1" kern="1200">
          <a:solidFill>
            <a:schemeClr val="tx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>
            <a:lumMod val="75000"/>
          </a:schemeClr>
        </a:buClr>
        <a:buFont typeface="Wingdings" pitchFamily="2" charset="2"/>
        <a:buChar char="8"/>
        <a:defRPr sz="2800" b="1" kern="1200">
          <a:solidFill>
            <a:schemeClr val="tx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>
            <a:lumMod val="75000"/>
          </a:schemeClr>
        </a:buClr>
        <a:buFont typeface="Wingdings" pitchFamily="2" charset="2"/>
        <a:buChar char="8"/>
        <a:defRPr sz="2400" b="1" kern="1200">
          <a:solidFill>
            <a:schemeClr val="tx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>
            <a:lumMod val="75000"/>
          </a:schemeClr>
        </a:buClr>
        <a:buFont typeface="Wingdings" pitchFamily="2" charset="2"/>
        <a:buChar char="8"/>
        <a:defRPr sz="2000" b="1" kern="1200">
          <a:solidFill>
            <a:schemeClr val="tx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>
            <a:lumMod val="75000"/>
          </a:schemeClr>
        </a:buClr>
        <a:buFont typeface="Wingdings" pitchFamily="2" charset="2"/>
        <a:buChar char="8"/>
        <a:defRPr sz="2000" b="1" kern="1200">
          <a:solidFill>
            <a:schemeClr val="tx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200" dirty="0" smtClean="0">
                <a:ln w="900" cmpd="sng">
                  <a:solidFill>
                    <a:schemeClr val="tx1">
                      <a:lumMod val="85000"/>
                      <a:lumOff val="15000"/>
                      <a:alpha val="55000"/>
                    </a:schemeClr>
                  </a:solidFill>
                  <a:prstDash val="solid"/>
                </a:ln>
              </a:rPr>
              <a:t>Информационные технологии</a:t>
            </a:r>
            <a:endParaRPr lang="ru-RU" sz="8200" dirty="0">
              <a:ln w="900" cmpd="sng">
                <a:solidFill>
                  <a:schemeClr val="tx1">
                    <a:lumMod val="85000"/>
                    <a:lumOff val="15000"/>
                    <a:alpha val="55000"/>
                  </a:schemeClr>
                </a:solidFill>
                <a:prstDash val="solid"/>
              </a:ln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n w="900" cmpd="sng">
                  <a:solidFill>
                    <a:schemeClr val="tx1">
                      <a:lumMod val="85000"/>
                      <a:lumOff val="15000"/>
                      <a:alpha val="55000"/>
                    </a:schemeClr>
                  </a:solidFill>
                  <a:prstDash val="solid"/>
                </a:ln>
              </a:rPr>
              <a:t>Презентация</a:t>
            </a:r>
            <a:endParaRPr lang="ru-RU" dirty="0">
              <a:ln w="900" cmpd="sng">
                <a:solidFill>
                  <a:schemeClr val="tx1">
                    <a:lumMod val="85000"/>
                    <a:lumOff val="15000"/>
                    <a:alpha val="55000"/>
                  </a:schemeClr>
                </a:solidFill>
                <a:prstDash val="solid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963344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Заголовок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04443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Информационные технологии</vt:lpstr>
      <vt:lpstr>Заголовок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SAMSUNG</cp:lastModifiedBy>
  <cp:revision>6</cp:revision>
  <dcterms:created xsi:type="dcterms:W3CDTF">2018-08-13T16:55:26Z</dcterms:created>
  <dcterms:modified xsi:type="dcterms:W3CDTF">2018-08-14T04:00:59Z</dcterms:modified>
</cp:coreProperties>
</file>