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96752"/>
            <a:ext cx="8928992" cy="2088232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9144000" cy="11225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rgbClr val="0000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3872" y="1268760"/>
            <a:ext cx="8486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0099"/>
        </a:buClr>
        <a:buFont typeface="Wingdings" pitchFamily="2" charset="2"/>
        <a:buChar char="8"/>
        <a:defRPr sz="24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0099"/>
        </a:buClr>
        <a:buFont typeface="Wingdings" pitchFamily="2" charset="2"/>
        <a:buChar char="8"/>
        <a:defRPr sz="24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0099"/>
        </a:buClr>
        <a:buFont typeface="Wingdings" pitchFamily="2" charset="2"/>
        <a:buChar char="8"/>
        <a:defRPr sz="24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0099"/>
        </a:buClr>
        <a:buFont typeface="Wingdings" pitchFamily="2" charset="2"/>
        <a:buChar char="8"/>
        <a:defRPr sz="24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0099"/>
        </a:buClr>
        <a:buFont typeface="Wingdings" pitchFamily="2" charset="2"/>
        <a:buChar char="8"/>
        <a:defRPr sz="24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8928992" cy="2016224"/>
          </a:xfrm>
        </p:spPr>
        <p:txBody>
          <a:bodyPr>
            <a:noAutofit/>
          </a:bodyPr>
          <a:lstStyle/>
          <a:p>
            <a:r>
              <a:rPr lang="ru-RU" sz="7600" dirty="0" smtClean="0"/>
              <a:t>Информационные технологии</a:t>
            </a:r>
            <a:endParaRPr lang="ru-RU" sz="7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Презентация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Текст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6</cp:revision>
  <dcterms:created xsi:type="dcterms:W3CDTF">2018-08-13T16:55:26Z</dcterms:created>
  <dcterms:modified xsi:type="dcterms:W3CDTF">2018-08-14T04:19:28Z</dcterms:modified>
</cp:coreProperties>
</file>