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221088"/>
          </a:xfrm>
        </p:spPr>
        <p:txBody>
          <a:bodyPr>
            <a:normAutofit/>
          </a:bodyPr>
          <a:lstStyle>
            <a:lvl1pPr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21088"/>
            <a:ext cx="9144000" cy="1124744"/>
          </a:xfrm>
        </p:spPr>
        <p:txBody>
          <a:bodyPr>
            <a:normAutofit/>
          </a:bodyPr>
          <a:lstStyle>
            <a:lvl1pPr marL="0" indent="0" algn="ctr">
              <a:buNone/>
              <a:defRPr sz="4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7" name="Picture 2" descr="D:\в август\инф тех\рис\фон\1 (27)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73"/>
          <a:stretch/>
        </p:blipFill>
        <p:spPr bwMode="auto">
          <a:xfrm>
            <a:off x="-32259" y="5397342"/>
            <a:ext cx="9176259" cy="10588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в август\инф тех\рис\фон\1 (27)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73"/>
          <a:stretch/>
        </p:blipFill>
        <p:spPr bwMode="auto">
          <a:xfrm>
            <a:off x="-32259" y="5397342"/>
            <a:ext cx="9176259" cy="105886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rgbClr val="009AD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8496944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rgbClr val="00B0F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8"/>
        <a:defRPr sz="3200" b="1" kern="1200">
          <a:solidFill>
            <a:schemeClr val="tx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8"/>
        <a:defRPr sz="3200" b="1" kern="1200">
          <a:solidFill>
            <a:schemeClr val="tx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8"/>
        <a:defRPr sz="3200" b="1" kern="1200">
          <a:solidFill>
            <a:schemeClr val="tx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8"/>
        <a:defRPr sz="3200" b="1" kern="1200">
          <a:solidFill>
            <a:schemeClr val="tx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8"/>
        <a:defRPr sz="3200" b="1" kern="1200">
          <a:solidFill>
            <a:schemeClr val="tx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4290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ln w="18415" cmpd="sng">
                  <a:solidFill>
                    <a:srgbClr val="00B0F0"/>
                  </a:solidFill>
                  <a:prstDash val="solid"/>
                </a:ln>
              </a:rPr>
              <a:t>Информационные технологии</a:t>
            </a:r>
            <a:endParaRPr lang="ru-RU" sz="7200" dirty="0">
              <a:ln w="18415" cmpd="sng">
                <a:solidFill>
                  <a:srgbClr val="00B0F0"/>
                </a:solidFill>
                <a:prstDash val="solid"/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7</cp:revision>
  <dcterms:created xsi:type="dcterms:W3CDTF">2018-08-13T16:55:26Z</dcterms:created>
  <dcterms:modified xsi:type="dcterms:W3CDTF">2018-08-14T04:21:17Z</dcterms:modified>
</cp:coreProperties>
</file>