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B1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25144"/>
            <a:ext cx="9144000" cy="2132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680" y="0"/>
            <a:ext cx="9159679" cy="4725144"/>
          </a:xfrm>
        </p:spPr>
        <p:txBody>
          <a:bodyPr>
            <a:normAutofit/>
          </a:bodyPr>
          <a:lstStyle>
            <a:lvl1pPr>
              <a:defRPr sz="6000" b="1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25144"/>
            <a:ext cx="9144000" cy="2132856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5877272"/>
            <a:ext cx="9144000" cy="9807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8496944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6600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8"/>
        <a:defRPr sz="2400" kern="1200">
          <a:solidFill>
            <a:srgbClr val="6600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8"/>
        <a:defRPr sz="2400" kern="1200">
          <a:solidFill>
            <a:srgbClr val="6600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8"/>
        <a:defRPr sz="2400" kern="1200">
          <a:solidFill>
            <a:srgbClr val="6600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8"/>
        <a:defRPr sz="2400" kern="1200">
          <a:solidFill>
            <a:srgbClr val="6600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8"/>
        <a:defRPr sz="2400" kern="1200">
          <a:solidFill>
            <a:srgbClr val="66006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800" dirty="0" smtClean="0"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a:rPr>
              <a:t>Информационные технологии</a:t>
            </a:r>
            <a:endParaRPr lang="ru-RU" sz="7800" dirty="0"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7</cp:revision>
  <dcterms:created xsi:type="dcterms:W3CDTF">2018-08-13T16:55:26Z</dcterms:created>
  <dcterms:modified xsi:type="dcterms:W3CDTF">2018-08-14T03:43:38Z</dcterms:modified>
</cp:coreProperties>
</file>