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5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214" y="0"/>
            <a:ext cx="9132785" cy="3501008"/>
          </a:xfrm>
        </p:spPr>
        <p:txBody>
          <a:bodyPr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>
            <a:lvl1pPr>
              <a:defRPr b="1" cap="none" spc="0">
                <a:ln w="50800"/>
                <a:solidFill>
                  <a:schemeClr val="bg1">
                    <a:shade val="50000"/>
                  </a:schemeClr>
                </a:solidFill>
                <a:effectLst/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3501008"/>
            <a:ext cx="9144000" cy="3356992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dirty="0" smtClean="0"/>
              <a:t>Образец подзаголовка</a:t>
            </a:r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4C71EC6-210F-42DE-9C53-41977AD35B3D}" type="datetimeFigureOut">
              <a:rPr lang="ru-RU" smtClean="0"/>
              <a:t>14.08.2018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4C71EC6-210F-42DE-9C53-41977AD35B3D}" type="datetimeFigureOut">
              <a:rPr lang="ru-RU" smtClean="0"/>
              <a:t>14.08.2018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4C71EC6-210F-42DE-9C53-41977AD35B3D}" type="datetimeFigureOut">
              <a:rPr lang="ru-RU" smtClean="0"/>
              <a:t>14.08.2018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4C71EC6-210F-42DE-9C53-41977AD35B3D}" type="datetimeFigureOut">
              <a:rPr lang="ru-RU" smtClean="0"/>
              <a:t>14.08.2018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4C71EC6-210F-42DE-9C53-41977AD35B3D}" type="datetimeFigureOut">
              <a:rPr lang="ru-RU" smtClean="0"/>
              <a:t>14.08.2018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4C71EC6-210F-42DE-9C53-41977AD35B3D}" type="datetimeFigureOut">
              <a:rPr lang="ru-RU" smtClean="0"/>
              <a:t>14.08.2018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4C71EC6-210F-42DE-9C53-41977AD35B3D}" type="datetimeFigureOut">
              <a:rPr lang="ru-RU" smtClean="0"/>
              <a:t>14.08.2018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4C71EC6-210F-42DE-9C53-41977AD35B3D}" type="datetimeFigureOut">
              <a:rPr lang="ru-RU" smtClean="0"/>
              <a:t>14.08.2018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4C71EC6-210F-42DE-9C53-41977AD35B3D}" type="datetimeFigureOut">
              <a:rPr lang="ru-RU" smtClean="0"/>
              <a:t>14.08.2018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4C71EC6-210F-42DE-9C53-41977AD35B3D}" type="datetimeFigureOut">
              <a:rPr lang="ru-RU" smtClean="0"/>
              <a:t>14.08.2018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18000" r="-1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1"/>
          <p:cNvSpPr txBox="1">
            <a:spLocks/>
          </p:cNvSpPr>
          <p:nvPr userDrawn="1"/>
        </p:nvSpPr>
        <p:spPr>
          <a:xfrm>
            <a:off x="323528" y="260648"/>
            <a:ext cx="8496944" cy="6264696"/>
          </a:xfrm>
          <a:prstGeom prst="roundRect">
            <a:avLst>
              <a:gd name="adj" fmla="val 12976"/>
            </a:avLst>
          </a:prstGeom>
          <a:solidFill>
            <a:schemeClr val="bg1">
              <a:alpha val="77000"/>
            </a:schemeClr>
          </a:solidFill>
          <a:ln w="38100">
            <a:solidFill>
              <a:schemeClr val="tx1">
                <a:lumMod val="65000"/>
                <a:lumOff val="35000"/>
              </a:schemeClr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74638"/>
            <a:ext cx="8496944" cy="99412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23528" y="1268760"/>
            <a:ext cx="8496944" cy="52565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8" name="Прямоугольник 7"/>
          <p:cNvSpPr/>
          <p:nvPr userDrawn="1"/>
        </p:nvSpPr>
        <p:spPr>
          <a:xfrm>
            <a:off x="197659" y="6307541"/>
            <a:ext cx="367240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kern="1200" dirty="0" smtClean="0">
                <a:solidFill>
                  <a:schemeClr val="bg1">
                    <a:lumMod val="8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stral" pitchFamily="66" charset="0"/>
                <a:ea typeface="+mn-ea"/>
                <a:cs typeface="+mn-cs"/>
              </a:rPr>
              <a:t>Е.В.Акчурина</a:t>
            </a:r>
            <a:endParaRPr lang="ru-RU" sz="3200" dirty="0">
              <a:solidFill>
                <a:schemeClr val="bg1">
                  <a:lumMod val="8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istral" pitchFamily="66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b="1" kern="1200">
          <a:solidFill>
            <a:schemeClr val="tx1">
              <a:lumMod val="75000"/>
              <a:lumOff val="25000"/>
            </a:schemeClr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Cambria" pitchFamily="18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chemeClr val="tx1">
            <a:lumMod val="85000"/>
            <a:lumOff val="15000"/>
          </a:schemeClr>
        </a:buClr>
        <a:buFont typeface="Wingdings" pitchFamily="2" charset="2"/>
        <a:buChar char="8"/>
        <a:defRPr sz="3200" kern="1200">
          <a:solidFill>
            <a:schemeClr val="tx1">
              <a:lumMod val="85000"/>
              <a:lumOff val="15000"/>
            </a:schemeClr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Cambria" pitchFamily="18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Clr>
          <a:schemeClr val="tx1">
            <a:lumMod val="85000"/>
            <a:lumOff val="15000"/>
          </a:schemeClr>
        </a:buClr>
        <a:buFont typeface="Wingdings" pitchFamily="2" charset="2"/>
        <a:buChar char="8"/>
        <a:defRPr sz="2800" kern="1200">
          <a:solidFill>
            <a:schemeClr val="tx1">
              <a:lumMod val="85000"/>
              <a:lumOff val="15000"/>
            </a:schemeClr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Cambria" pitchFamily="18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tx1">
            <a:lumMod val="85000"/>
            <a:lumOff val="15000"/>
          </a:schemeClr>
        </a:buClr>
        <a:buFont typeface="Wingdings" pitchFamily="2" charset="2"/>
        <a:buChar char="8"/>
        <a:defRPr sz="2400" kern="1200">
          <a:solidFill>
            <a:schemeClr val="tx1">
              <a:lumMod val="85000"/>
              <a:lumOff val="15000"/>
            </a:schemeClr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Cambria" pitchFamily="18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chemeClr val="tx1">
            <a:lumMod val="85000"/>
            <a:lumOff val="15000"/>
          </a:schemeClr>
        </a:buClr>
        <a:buFont typeface="Wingdings" pitchFamily="2" charset="2"/>
        <a:buChar char="8"/>
        <a:defRPr sz="2000" kern="1200">
          <a:solidFill>
            <a:schemeClr val="tx1">
              <a:lumMod val="85000"/>
              <a:lumOff val="15000"/>
            </a:schemeClr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Cambria" pitchFamily="18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chemeClr val="tx1">
            <a:lumMod val="85000"/>
            <a:lumOff val="15000"/>
          </a:schemeClr>
        </a:buClr>
        <a:buFont typeface="Wingdings" pitchFamily="2" charset="2"/>
        <a:buChar char="8"/>
        <a:defRPr sz="2000" kern="1200">
          <a:solidFill>
            <a:schemeClr val="tx1">
              <a:lumMod val="85000"/>
              <a:lumOff val="15000"/>
            </a:schemeClr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Cambria" pitchFamily="18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7800" dirty="0" smtClean="0">
                <a:ln w="50800">
                  <a:solidFill>
                    <a:schemeClr val="tx1">
                      <a:lumMod val="85000"/>
                      <a:lumOff val="15000"/>
                    </a:schemeClr>
                  </a:solidFill>
                </a:ln>
              </a:rPr>
              <a:t>Информационные технологии</a:t>
            </a:r>
            <a:endParaRPr lang="ru-RU" sz="7800" dirty="0">
              <a:ln w="50800">
                <a:solidFill>
                  <a:schemeClr val="tx1">
                    <a:lumMod val="85000"/>
                    <a:lumOff val="15000"/>
                  </a:schemeClr>
                </a:solidFill>
              </a:ln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3501008"/>
            <a:ext cx="4572000" cy="3356992"/>
          </a:xfrm>
        </p:spPr>
        <p:txBody>
          <a:bodyPr>
            <a:normAutofit/>
          </a:bodyPr>
          <a:lstStyle/>
          <a:p>
            <a:r>
              <a:rPr lang="ru-RU" sz="4000" dirty="0" smtClean="0"/>
              <a:t>Презентация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39633440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Заголовок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Текст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4044433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5</Words>
  <Application>Microsoft Office PowerPoint</Application>
  <PresentationFormat>Экран (4:3)</PresentationFormat>
  <Paragraphs>4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Тема Office</vt:lpstr>
      <vt:lpstr>Информационные технологии</vt:lpstr>
      <vt:lpstr>Заголовок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SAMSUNG</dc:creator>
  <cp:lastModifiedBy>SAMSUNG</cp:lastModifiedBy>
  <cp:revision>6</cp:revision>
  <dcterms:created xsi:type="dcterms:W3CDTF">2018-08-13T16:55:26Z</dcterms:created>
  <dcterms:modified xsi:type="dcterms:W3CDTF">2018-08-14T04:34:33Z</dcterms:modified>
</cp:coreProperties>
</file>