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9" r:id="rId4"/>
    <p:sldId id="261" r:id="rId5"/>
    <p:sldId id="264" r:id="rId6"/>
    <p:sldId id="266" r:id="rId7"/>
    <p:sldId id="267" r:id="rId8"/>
    <p:sldId id="265" r:id="rId9"/>
    <p:sldId id="263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E9F0FF-84A8-4E7A-A319-235FEA9B810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477A12-D7B8-4774-BF46-B825D68E4E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21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518547" cy="639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224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9858"/>
            <a:ext cx="9144000" cy="599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74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9" y="27647"/>
            <a:ext cx="9144000" cy="660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7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889248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5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828092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847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902"/>
            <a:ext cx="9144000" cy="669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016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902"/>
            <a:ext cx="9144000" cy="669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01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8784976" cy="658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550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426" y="303387"/>
            <a:ext cx="8410038" cy="629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17429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Лев</dc:creator>
  <cp:lastModifiedBy>Home</cp:lastModifiedBy>
  <cp:revision>10</cp:revision>
  <dcterms:created xsi:type="dcterms:W3CDTF">2018-03-27T13:46:36Z</dcterms:created>
  <dcterms:modified xsi:type="dcterms:W3CDTF">2018-08-14T19:52:48Z</dcterms:modified>
</cp:coreProperties>
</file>