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319" r:id="rId2"/>
    <p:sldId id="309" r:id="rId3"/>
    <p:sldId id="310" r:id="rId4"/>
    <p:sldId id="311" r:id="rId5"/>
    <p:sldId id="287" r:id="rId6"/>
    <p:sldId id="320" r:id="rId7"/>
    <p:sldId id="256" r:id="rId8"/>
    <p:sldId id="298" r:id="rId9"/>
    <p:sldId id="299" r:id="rId10"/>
    <p:sldId id="296" r:id="rId11"/>
    <p:sldId id="303" r:id="rId12"/>
    <p:sldId id="297" r:id="rId13"/>
    <p:sldId id="321" r:id="rId14"/>
    <p:sldId id="322" r:id="rId15"/>
    <p:sldId id="280" r:id="rId16"/>
    <p:sldId id="308" r:id="rId1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  <p:clrMru>
    <a:srgbClr val="003192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2" d="100"/>
          <a:sy n="72" d="100"/>
        </p:scale>
        <p:origin x="-768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70" d="100"/>
        <a:sy n="7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48E29D-C8B1-4090-8F01-1EABA3C82341}" type="datetimeFigureOut">
              <a:rPr lang="ru-RU" smtClean="0"/>
              <a:t>03.05.2018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CA6150-F1B9-4A91-BD8E-05D6F886042F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66FE881-054A-435F-90D3-F2DCB6919927}" type="slidenum">
              <a:rPr lang="ru-RU"/>
              <a:pPr/>
              <a:t>13</a:t>
            </a:fld>
            <a:endParaRPr lang="ru-RU"/>
          </a:p>
        </p:txBody>
      </p:sp>
      <p:sp>
        <p:nvSpPr>
          <p:cNvPr id="16793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79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E90955-4F85-4A53-963D-8DC528DF2358}" type="datetimeFigureOut">
              <a:rPr lang="ru-RU"/>
              <a:pPr>
                <a:defRPr/>
              </a:pPr>
              <a:t>03.05.2018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77B686-2AA5-408F-A5D2-E148D570C46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10000"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672C67-A977-47F3-9217-3FAC4E804496}" type="datetimeFigureOut">
              <a:rPr lang="ru-RU"/>
              <a:pPr>
                <a:defRPr/>
              </a:pPr>
              <a:t>03.05.2018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B9BD45-7C94-403B-A77A-23F67FCCB9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10000"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C16893-9F55-4FD4-BBCF-A5064A4EA326}" type="datetimeFigureOut">
              <a:rPr lang="ru-RU"/>
              <a:pPr>
                <a:defRPr/>
              </a:pPr>
              <a:t>03.05.2018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C957D5-BDCB-4DC5-922B-333BBF63DC4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10000">
    <p:dissolv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A3BD90-31BD-4B7D-BB82-60AD6476520F}" type="datetimeFigureOut">
              <a:rPr lang="ru-RU"/>
              <a:pPr>
                <a:defRPr/>
              </a:pPr>
              <a:t>03.05.2018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87C4C4-F257-45A0-9517-C839F96B7B1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10000"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69C136-35EA-4C8C-AEC0-5F129E5B6D45}" type="datetimeFigureOut">
              <a:rPr lang="ru-RU"/>
              <a:pPr>
                <a:defRPr/>
              </a:pPr>
              <a:t>03.05.2018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1271D9-94EE-4C4E-A5B2-98FEACD895A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10000"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9B44AE-152A-439F-A8E3-4D6FDBD80F6B}" type="datetimeFigureOut">
              <a:rPr lang="ru-RU"/>
              <a:pPr>
                <a:defRPr/>
              </a:pPr>
              <a:t>03.05.2018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EC4BD6-4D39-4C46-B322-D458682D033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10000"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59A206-3655-47D6-BB76-1BABB2D0FAC6}" type="datetimeFigureOut">
              <a:rPr lang="ru-RU"/>
              <a:pPr>
                <a:defRPr/>
              </a:pPr>
              <a:t>03.05.2018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B7ED69-4B25-4A36-9EEE-A6E6B15D02D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10000"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C50668-DDA7-4988-B095-5CFDEE1E48E6}" type="datetimeFigureOut">
              <a:rPr lang="ru-RU"/>
              <a:pPr>
                <a:defRPr/>
              </a:pPr>
              <a:t>03.05.2018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08CC7F-2AD2-4CF7-95EB-66430A60308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10000"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E3BD6E-0C94-4613-B702-F1DFB25947A1}" type="datetimeFigureOut">
              <a:rPr lang="ru-RU"/>
              <a:pPr>
                <a:defRPr/>
              </a:pPr>
              <a:t>03.05.2018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A34A64-5F9A-4B63-877C-8121BEB2A2C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10000"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DB2502-E9B4-4143-9EE8-D8E33F8D0A8B}" type="datetimeFigureOut">
              <a:rPr lang="ru-RU"/>
              <a:pPr>
                <a:defRPr/>
              </a:pPr>
              <a:t>03.05.2018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220D48-84C7-4FAA-9E5D-94F9380074A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10000"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871538-7EF1-4B7C-8717-001D32077F04}" type="datetimeFigureOut">
              <a:rPr lang="ru-RU"/>
              <a:pPr>
                <a:defRPr/>
              </a:pPr>
              <a:t>03.05.2018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C3C1CC-BD4F-4D4F-BAD4-0149F0FECC5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10000"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F200"/>
            </a:gs>
            <a:gs pos="45000">
              <a:srgbClr val="FF7A00"/>
            </a:gs>
            <a:gs pos="70000">
              <a:srgbClr val="FF0300"/>
            </a:gs>
            <a:gs pos="100000">
              <a:srgbClr val="4D0808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9329590A-EEE8-4154-9C5D-B82F96ED58CF}" type="datetimeFigureOut">
              <a:rPr lang="ru-RU"/>
              <a:pPr>
                <a:defRPr/>
              </a:pPr>
              <a:t>03.05.2018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59ACAE9-F07E-41D4-96CF-AFEBFEB8D2B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 spd="slow" advClick="0" advTm="10000">
    <p:dissolve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0.jpeg"/><Relationship Id="rId4" Type="http://schemas.openxmlformats.org/officeDocument/2006/relationships/image" Target="../media/image19.gif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gif"/><Relationship Id="rId3" Type="http://schemas.openxmlformats.org/officeDocument/2006/relationships/image" Target="../media/image22.gif"/><Relationship Id="rId7" Type="http://schemas.openxmlformats.org/officeDocument/2006/relationships/image" Target="../media/image26.gif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gif"/><Relationship Id="rId5" Type="http://schemas.openxmlformats.org/officeDocument/2006/relationships/image" Target="../media/image24.gif"/><Relationship Id="rId4" Type="http://schemas.openxmlformats.org/officeDocument/2006/relationships/image" Target="../media/image23.gi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slideLayout" Target="../slideLayouts/slideLayout6.xml"/><Relationship Id="rId1" Type="http://schemas.openxmlformats.org/officeDocument/2006/relationships/video" Target="file:///E:\&#1075;&#1086;&#1088;&#1086;&#1076;%20&#1074;&#1086;&#1080;&#1085;&#1089;&#1082;&#1086;&#1081;%20&#1089;&#1083;&#1072;&#1074;&#1099;\videoplayback%20(1).mp4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hyperlink" Target="http://ru.wikisource.org/wiki/%D0%A4%D0%B0%D0%B9%D0%BB:Coat_of_Arms_of_the_Russian_Federation.svg" TargetMode="Externa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TextShape 1"/>
          <p:cNvSpPr txBox="1"/>
          <p:nvPr/>
        </p:nvSpPr>
        <p:spPr>
          <a:xfrm>
            <a:off x="685800" y="2130480"/>
            <a:ext cx="7772040" cy="146952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ru-RU" sz="4400" b="0" strike="noStrike" spc="-1">
                <a:solidFill>
                  <a:srgbClr val="000000"/>
                </a:solidFill>
                <a:latin typeface="Calibri"/>
              </a:rPr>
              <a:t>Презентация по истории на тему: Курская битва</a:t>
            </a:r>
          </a:p>
        </p:txBody>
      </p:sp>
      <p:sp>
        <p:nvSpPr>
          <p:cNvPr id="165" name="TextShape 2"/>
          <p:cNvSpPr txBox="1"/>
          <p:nvPr/>
        </p:nvSpPr>
        <p:spPr>
          <a:xfrm>
            <a:off x="0" y="0"/>
            <a:ext cx="9324000" cy="6857640"/>
          </a:xfrm>
          <a:prstGeom prst="rect">
            <a:avLst/>
          </a:prstGeom>
          <a:gradFill>
            <a:gsLst>
              <a:gs pos="0">
                <a:srgbClr val="000000"/>
              </a:gs>
              <a:gs pos="100000">
                <a:srgbClr val="000000"/>
              </a:gs>
            </a:gsLst>
            <a:lin ang="16200000"/>
          </a:gradFill>
          <a:ln>
            <a:noFill/>
          </a:ln>
        </p:spPr>
        <p:txBody>
          <a:bodyPr/>
          <a:lstStyle/>
          <a:p>
            <a:pPr algn="ctr"/>
            <a:endParaRPr lang="ru-RU" sz="3200" b="0" strike="noStrike" spc="-1">
              <a:latin typeface="Arial"/>
            </a:endParaRPr>
          </a:p>
        </p:txBody>
      </p:sp>
      <p:pic>
        <p:nvPicPr>
          <p:cNvPr id="166" name="Picture 4"/>
          <p:cNvPicPr/>
          <p:nvPr/>
        </p:nvPicPr>
        <p:blipFill>
          <a:blip r:embed="rId2" cstate="print"/>
          <a:stretch/>
        </p:blipFill>
        <p:spPr>
          <a:xfrm>
            <a:off x="0" y="0"/>
            <a:ext cx="5363640" cy="4586760"/>
          </a:xfrm>
          <a:prstGeom prst="rect">
            <a:avLst/>
          </a:prstGeom>
          <a:ln>
            <a:noFill/>
          </a:ln>
        </p:spPr>
      </p:pic>
      <p:sp>
        <p:nvSpPr>
          <p:cNvPr id="167" name="CustomShape 3"/>
          <p:cNvSpPr/>
          <p:nvPr/>
        </p:nvSpPr>
        <p:spPr>
          <a:xfrm>
            <a:off x="5796000" y="836640"/>
            <a:ext cx="3096000" cy="4479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endParaRPr lang="ru-RU" sz="1800" b="0" strike="noStrike" spc="-1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ru-RU" sz="3600" b="1" strike="noStrike" spc="-1">
                <a:solidFill>
                  <a:srgbClr val="FF6600"/>
                </a:solidFill>
                <a:latin typeface="Comic Sans MS"/>
              </a:rPr>
              <a:t>«Курск – </a:t>
            </a:r>
            <a:endParaRPr lang="ru-RU" sz="3600" b="0" strike="noStrike" spc="-1">
              <a:latin typeface="Arial"/>
            </a:endParaRPr>
          </a:p>
          <a:p>
            <a:pPr algn="ctr">
              <a:lnSpc>
                <a:spcPct val="100000"/>
              </a:lnSpc>
            </a:pPr>
            <a:endParaRPr lang="ru-RU" sz="3600" b="0" strike="noStrike" spc="-1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ru-RU" sz="3600" b="1" strike="noStrike" spc="-1">
                <a:solidFill>
                  <a:srgbClr val="FF6600"/>
                </a:solidFill>
                <a:latin typeface="Comic Sans MS"/>
              </a:rPr>
              <a:t>город </a:t>
            </a:r>
            <a:endParaRPr lang="ru-RU" sz="3600" b="0" strike="noStrike" spc="-1">
              <a:latin typeface="Arial"/>
            </a:endParaRPr>
          </a:p>
          <a:p>
            <a:pPr algn="ctr">
              <a:lnSpc>
                <a:spcPct val="100000"/>
              </a:lnSpc>
            </a:pPr>
            <a:endParaRPr lang="ru-RU" sz="3600" b="0" strike="noStrike" spc="-1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ru-RU" sz="3600" b="1" strike="noStrike" spc="-1">
                <a:solidFill>
                  <a:srgbClr val="FF6600"/>
                </a:solidFill>
                <a:latin typeface="Comic Sans MS"/>
              </a:rPr>
              <a:t>воинской </a:t>
            </a:r>
            <a:endParaRPr lang="ru-RU" sz="3600" b="0" strike="noStrike" spc="-1">
              <a:latin typeface="Arial"/>
            </a:endParaRPr>
          </a:p>
          <a:p>
            <a:pPr algn="ctr">
              <a:lnSpc>
                <a:spcPct val="100000"/>
              </a:lnSpc>
            </a:pPr>
            <a:endParaRPr lang="ru-RU" sz="3600" b="0" strike="noStrike" spc="-1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ru-RU" sz="3600" b="1" strike="noStrike" spc="-1">
                <a:solidFill>
                  <a:srgbClr val="FF6600"/>
                </a:solidFill>
                <a:latin typeface="Comic Sans MS"/>
              </a:rPr>
              <a:t>славы»</a:t>
            </a:r>
            <a:endParaRPr lang="ru-RU" sz="3600" b="0" strike="noStrike" spc="-1">
              <a:latin typeface="Arial"/>
            </a:endParaRPr>
          </a:p>
        </p:txBody>
      </p:sp>
      <p:pic>
        <p:nvPicPr>
          <p:cNvPr id="6" name="Picture 6" descr="9may_preview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0825" y="5318125"/>
            <a:ext cx="1296988" cy="1296988"/>
          </a:xfrm>
          <a:prstGeom prst="rect">
            <a:avLst/>
          </a:prstGeom>
          <a:noFill/>
        </p:spPr>
      </p:pic>
      <p:pic>
        <p:nvPicPr>
          <p:cNvPr id="7" name="Picture 6" descr="9may_preview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47012" y="5373216"/>
            <a:ext cx="1296988" cy="1296988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heel spokes="8"/>
  </p:transition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ОСлепцова\Рабочий стол\Профориентация\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75" y="142875"/>
            <a:ext cx="1185863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6" name="Picture 2" descr="http://s.traveltipz.ru/gallery/34/79434/1024x768/16338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03648" y="1484784"/>
            <a:ext cx="6858000" cy="5143501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763688" y="332656"/>
            <a:ext cx="642938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/>
              <a:t>Мемориал - </a:t>
            </a:r>
            <a:r>
              <a:rPr lang="ru-RU" sz="3200" dirty="0" err="1" smtClean="0"/>
              <a:t>Стелла</a:t>
            </a:r>
            <a:r>
              <a:rPr lang="ru-RU" sz="3200" dirty="0" smtClean="0"/>
              <a:t> - </a:t>
            </a:r>
            <a:r>
              <a:rPr lang="ru-RU" sz="3200" b="1" dirty="0" smtClean="0"/>
              <a:t>Героям</a:t>
            </a:r>
            <a:r>
              <a:rPr lang="ru-RU" sz="3200" dirty="0" smtClean="0"/>
              <a:t>-курянам в </a:t>
            </a:r>
            <a:r>
              <a:rPr lang="ru-RU" sz="3200" b="1" dirty="0" smtClean="0"/>
              <a:t>городе</a:t>
            </a:r>
            <a:r>
              <a:rPr lang="ru-RU" sz="3200" dirty="0" smtClean="0"/>
              <a:t> </a:t>
            </a:r>
            <a:r>
              <a:rPr lang="ru-RU" sz="3200" b="1" dirty="0" smtClean="0"/>
              <a:t>Курск</a:t>
            </a:r>
            <a:r>
              <a:rPr lang="ru-RU" sz="3200" dirty="0" smtClean="0"/>
              <a:t>.</a:t>
            </a:r>
            <a:endParaRPr lang="ru-RU" sz="3200" dirty="0"/>
          </a:p>
        </p:txBody>
      </p:sp>
      <p:pic>
        <p:nvPicPr>
          <p:cNvPr id="5" name="Picture 6" descr="9may_preview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380312" y="5085184"/>
            <a:ext cx="1556792" cy="1556792"/>
          </a:xfrm>
          <a:prstGeom prst="rect">
            <a:avLst/>
          </a:prstGeom>
          <a:noFill/>
        </p:spPr>
      </p:pic>
    </p:spTree>
  </p:cSld>
  <p:clrMapOvr>
    <a:masterClrMapping/>
  </p:clrMapOvr>
  <p:transition spd="slow" advClick="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ОСлепцова\Рабочий стол\Профориентация\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75" y="142875"/>
            <a:ext cx="1185863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4" descr="&amp;Ocy;&amp;tcy;&amp;zcy;&amp;ycy;&amp;vcy;&amp;ycy; &amp;ocy; &amp;Kcy;&amp;ucy;&amp;rcy;&amp;scy;&amp;kcy;&amp;iecy;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87624" y="1052736"/>
            <a:ext cx="7660799" cy="5438542"/>
          </a:xfrm>
          <a:prstGeom prst="rect">
            <a:avLst/>
          </a:prstGeom>
          <a:noFill/>
        </p:spPr>
      </p:pic>
      <p:pic>
        <p:nvPicPr>
          <p:cNvPr id="4" name="Picture 6" descr="9may_preview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5301208"/>
            <a:ext cx="1556792" cy="1556792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ОСлепцова\Рабочий стол\Профориентация\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75" y="142875"/>
            <a:ext cx="1185863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2" name="Picture 2" descr="&amp;Kcy;&amp;ucy;&amp;rcy;&amp;scy;&amp;kcy; &amp;fcy;&amp;ocy;&amp;tcy;&amp;ocy;&amp;gcy;&amp;rcy;&amp;acy;&amp;fcy;&amp;icy;&amp;icy;, &amp;fcy;&amp;ocy;&amp;tcy;&amp;ocy;&amp;gcy;&amp;rcy;&amp;acy;&amp;fcy;&amp;icy;&amp;icy; &amp;gcy;&amp;ocy;&amp;rcy;&amp;ocy;&amp;dcy;&amp;acy; &amp;Kcy;&amp;ucy;&amp;rcy;&amp;scy;&amp;kcy; - &amp;Scy;&amp;tcy;&amp;rcy;&amp;acy;&amp;ncy;&amp;icy;&amp;tscy;&amp;acy; 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75855" y="908721"/>
            <a:ext cx="5754221" cy="5040560"/>
          </a:xfrm>
          <a:prstGeom prst="rect">
            <a:avLst/>
          </a:prstGeom>
          <a:noFill/>
        </p:spPr>
      </p:pic>
      <p:sp>
        <p:nvSpPr>
          <p:cNvPr id="35" name="Прямоугольник 34"/>
          <p:cNvSpPr/>
          <p:nvPr/>
        </p:nvSpPr>
        <p:spPr>
          <a:xfrm>
            <a:off x="251520" y="1700808"/>
            <a:ext cx="321471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/>
              <a:t>Памятник танкистам - </a:t>
            </a:r>
            <a:r>
              <a:rPr lang="ru-RU" sz="3200" b="1" dirty="0" smtClean="0"/>
              <a:t>героям</a:t>
            </a:r>
            <a:r>
              <a:rPr lang="ru-RU" sz="3200" dirty="0" smtClean="0"/>
              <a:t> Курской битвы (Танк ИС-3) в городе Курске</a:t>
            </a:r>
            <a:endParaRPr lang="ru-RU" sz="3200" dirty="0"/>
          </a:p>
        </p:txBody>
      </p:sp>
      <p:pic>
        <p:nvPicPr>
          <p:cNvPr id="5" name="Picture 6" descr="9may_preview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5536" y="5013176"/>
            <a:ext cx="1556792" cy="1556792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20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5890" name="Picture 2" descr="card9m_0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59632" y="0"/>
            <a:ext cx="6192688" cy="6858000"/>
          </a:xfrm>
          <a:prstGeom prst="rect">
            <a:avLst/>
          </a:prstGeom>
          <a:noFill/>
        </p:spPr>
      </p:pic>
      <p:pic>
        <p:nvPicPr>
          <p:cNvPr id="165892" name="Picture 4" descr="anim053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635375" y="836613"/>
            <a:ext cx="1628775" cy="2665412"/>
          </a:xfrm>
          <a:prstGeom prst="rect">
            <a:avLst/>
          </a:prstGeom>
          <a:noFill/>
        </p:spPr>
      </p:pic>
      <p:pic>
        <p:nvPicPr>
          <p:cNvPr id="165895" name="Picture 7" descr="9may_preview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76056" y="332656"/>
            <a:ext cx="1768078" cy="1584176"/>
          </a:xfrm>
          <a:prstGeom prst="rect">
            <a:avLst/>
          </a:prstGeom>
          <a:noFill/>
        </p:spPr>
      </p:pic>
      <p:sp>
        <p:nvSpPr>
          <p:cNvPr id="165896" name="Rectangle 8"/>
          <p:cNvSpPr>
            <a:spLocks noChangeArrowheads="1"/>
          </p:cNvSpPr>
          <p:nvPr/>
        </p:nvSpPr>
        <p:spPr bwMode="auto">
          <a:xfrm>
            <a:off x="2627784" y="1052736"/>
            <a:ext cx="792088" cy="720725"/>
          </a:xfrm>
          <a:prstGeom prst="rect">
            <a:avLst/>
          </a:prstGeom>
          <a:solidFill>
            <a:srgbClr val="CC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5400" b="1" dirty="0" smtClean="0">
                <a:solidFill>
                  <a:schemeClr val="bg1"/>
                </a:solidFill>
              </a:rPr>
              <a:t>18</a:t>
            </a:r>
            <a:endParaRPr lang="ru-RU" sz="5400" b="1" dirty="0">
              <a:solidFill>
                <a:schemeClr val="bg1"/>
              </a:solidFill>
            </a:endParaRPr>
          </a:p>
        </p:txBody>
      </p:sp>
      <p:sp>
        <p:nvSpPr>
          <p:cNvPr id="9" name="Rectangle 3"/>
          <p:cNvSpPr>
            <a:spLocks noChangeArrowheads="1"/>
          </p:cNvSpPr>
          <p:nvPr/>
        </p:nvSpPr>
        <p:spPr bwMode="auto">
          <a:xfrm>
            <a:off x="1691680" y="5589240"/>
            <a:ext cx="5328592" cy="719138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800" b="1" i="1" dirty="0">
                <a:solidFill>
                  <a:srgbClr val="FFFF00"/>
                </a:solidFill>
                <a:latin typeface="Arial" charset="0"/>
              </a:rPr>
              <a:t>Никто не забыт,</a:t>
            </a:r>
          </a:p>
          <a:p>
            <a:pPr algn="ctr"/>
            <a:r>
              <a:rPr lang="ru-RU" sz="2800" b="1" i="1" dirty="0">
                <a:solidFill>
                  <a:srgbClr val="FFFF00"/>
                </a:solidFill>
                <a:latin typeface="Arial" charset="0"/>
              </a:rPr>
              <a:t>ничто не забыто.</a:t>
            </a: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5346" name="Picture 2" descr="01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85347" name="Picture 3" descr="feyr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48263" y="2847975"/>
            <a:ext cx="1295400" cy="1295400"/>
          </a:xfrm>
          <a:prstGeom prst="rect">
            <a:avLst/>
          </a:prstGeom>
          <a:noFill/>
        </p:spPr>
      </p:pic>
      <p:pic>
        <p:nvPicPr>
          <p:cNvPr id="185348" name="Picture 4" descr="17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59113" y="3286125"/>
            <a:ext cx="1524000" cy="1524000"/>
          </a:xfrm>
          <a:prstGeom prst="rect">
            <a:avLst/>
          </a:prstGeom>
          <a:noFill/>
        </p:spPr>
      </p:pic>
      <p:pic>
        <p:nvPicPr>
          <p:cNvPr id="185349" name="Picture 5" descr="feyr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851275" y="2060575"/>
            <a:ext cx="1871663" cy="1871663"/>
          </a:xfrm>
          <a:prstGeom prst="rect">
            <a:avLst/>
          </a:prstGeom>
          <a:noFill/>
        </p:spPr>
      </p:pic>
      <p:pic>
        <p:nvPicPr>
          <p:cNvPr id="185350" name="Picture 6" descr="00003392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779838" y="765175"/>
            <a:ext cx="2447925" cy="2219325"/>
          </a:xfrm>
          <a:prstGeom prst="rect">
            <a:avLst/>
          </a:prstGeom>
          <a:noFill/>
        </p:spPr>
      </p:pic>
      <p:pic>
        <p:nvPicPr>
          <p:cNvPr id="185351" name="Picture 7" descr="7b3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 rot="-1955742">
            <a:off x="3851275" y="1125538"/>
            <a:ext cx="1223963" cy="1223962"/>
          </a:xfrm>
          <a:prstGeom prst="rect">
            <a:avLst/>
          </a:prstGeom>
          <a:noFill/>
        </p:spPr>
      </p:pic>
      <p:pic>
        <p:nvPicPr>
          <p:cNvPr id="185352" name="Picture 8" descr="1-780"/>
          <p:cNvPicPr>
            <a:picLocks noChangeAspect="1" noChangeArrowheads="1" noCrop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067175" y="3141663"/>
            <a:ext cx="1800225" cy="1800225"/>
          </a:xfrm>
          <a:prstGeom prst="rect">
            <a:avLst/>
          </a:prstGeom>
          <a:noFill/>
        </p:spPr>
      </p:pic>
      <p:pic>
        <p:nvPicPr>
          <p:cNvPr id="185353" name="Picture 9" descr="7b3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 rot="5400000">
            <a:off x="5580063" y="3933825"/>
            <a:ext cx="1028700" cy="1028700"/>
          </a:xfrm>
          <a:prstGeom prst="rect">
            <a:avLst/>
          </a:prstGeom>
          <a:noFill/>
        </p:spPr>
      </p:pic>
      <p:pic>
        <p:nvPicPr>
          <p:cNvPr id="185354" name="Picture 10" descr="00003392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067175" y="3068638"/>
            <a:ext cx="1905000" cy="1944687"/>
          </a:xfrm>
          <a:prstGeom prst="rect">
            <a:avLst/>
          </a:prstGeom>
          <a:noFill/>
        </p:spPr>
      </p:pic>
      <p:pic>
        <p:nvPicPr>
          <p:cNvPr id="185355" name="Picture 11" descr="7b3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132138" y="3141663"/>
            <a:ext cx="1223962" cy="1223962"/>
          </a:xfrm>
          <a:prstGeom prst="rect">
            <a:avLst/>
          </a:prstGeom>
          <a:noFill/>
        </p:spPr>
      </p:pic>
      <p:pic>
        <p:nvPicPr>
          <p:cNvPr id="185356" name="Picture 12" descr="7b3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 rot="10585989">
            <a:off x="3995738" y="3068638"/>
            <a:ext cx="1223962" cy="1223962"/>
          </a:xfrm>
          <a:prstGeom prst="rect">
            <a:avLst/>
          </a:prstGeom>
          <a:noFill/>
        </p:spPr>
      </p:pic>
      <p:pic>
        <p:nvPicPr>
          <p:cNvPr id="185357" name="Picture 13" descr="7b3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 rot="3711464">
            <a:off x="5148263" y="2205038"/>
            <a:ext cx="1223962" cy="1223962"/>
          </a:xfrm>
          <a:prstGeom prst="rect">
            <a:avLst/>
          </a:prstGeom>
          <a:noFill/>
        </p:spPr>
      </p:pic>
      <p:pic>
        <p:nvPicPr>
          <p:cNvPr id="185358" name="Picture 14" descr="7b3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500563" y="908050"/>
            <a:ext cx="1223962" cy="1223963"/>
          </a:xfrm>
          <a:prstGeom prst="rect">
            <a:avLst/>
          </a:prstGeom>
          <a:noFill/>
        </p:spPr>
      </p:pic>
      <p:pic>
        <p:nvPicPr>
          <p:cNvPr id="185359" name="Picture 15" descr="7b3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 rot="11527739">
            <a:off x="5724525" y="2924175"/>
            <a:ext cx="1223963" cy="1223963"/>
          </a:xfrm>
          <a:prstGeom prst="rect">
            <a:avLst/>
          </a:prstGeom>
          <a:noFill/>
        </p:spPr>
      </p:pic>
    </p:spTree>
  </p:cSld>
  <p:clrMapOvr>
    <a:masterClrMapping/>
  </p:clrMapOvr>
  <p:transition spd="slow" advClick="0" advTm="10000">
    <p:dissolv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14348" y="2643182"/>
            <a:ext cx="7652993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cap="all" dirty="0">
                <a:ln w="0"/>
                <a:solidFill>
                  <a:srgbClr val="00319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50000" endPos="50000" dist="5000" dir="5400000" sy="-100000" rotWithShape="0"/>
                </a:effectLst>
                <a:latin typeface="+mn-lt"/>
              </a:rPr>
              <a:t>Спасибо за внимание</a:t>
            </a:r>
          </a:p>
        </p:txBody>
      </p:sp>
      <p:pic>
        <p:nvPicPr>
          <p:cNvPr id="3" name="Picture 2" descr="C:\Documents and Settings\ОСлепцова\Рабочий стол\Профориентация\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75" y="142875"/>
            <a:ext cx="1185863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5" descr="9may_preview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452320" y="5158384"/>
            <a:ext cx="1505943" cy="1505942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videoplayback (1)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251520" y="188640"/>
            <a:ext cx="8712968" cy="6534726"/>
          </a:xfrm>
          <a:prstGeom prst="rect">
            <a:avLst/>
          </a:prstGeom>
        </p:spPr>
      </p:pic>
    </p:spTree>
  </p:cSld>
  <p:clrMapOvr>
    <a:masterClrMapping/>
  </p:clrMapOvr>
  <p:transition spd="slow" advClick="0" advTm="5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4003916_20140823_114804 (621x441, 116Kb)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051720" y="1052736"/>
            <a:ext cx="6716042" cy="5355684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Прямоугольник 2"/>
          <p:cNvSpPr/>
          <p:nvPr/>
        </p:nvSpPr>
        <p:spPr>
          <a:xfrm>
            <a:off x="179512" y="2492896"/>
            <a:ext cx="2736304" cy="1754326"/>
          </a:xfrm>
          <a:prstGeom prst="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txBody>
          <a:bodyPr wrap="square">
            <a:spAutoFit/>
          </a:bodyPr>
          <a:lstStyle/>
          <a:p>
            <a:r>
              <a:rPr lang="ru-RU" sz="3600" b="1" dirty="0" smtClean="0"/>
              <a:t>5 июля </a:t>
            </a:r>
            <a:endParaRPr lang="ru-RU" sz="3600" b="1" dirty="0" smtClean="0"/>
          </a:p>
          <a:p>
            <a:pPr>
              <a:buFontTx/>
              <a:buChar char="-"/>
            </a:pPr>
            <a:r>
              <a:rPr lang="ru-RU" sz="3600" b="1" dirty="0" smtClean="0"/>
              <a:t>23 </a:t>
            </a:r>
            <a:r>
              <a:rPr lang="ru-RU" sz="3600" b="1" dirty="0" smtClean="0"/>
              <a:t>августа </a:t>
            </a:r>
            <a:endParaRPr lang="ru-RU" sz="3600" b="1" dirty="0" smtClean="0"/>
          </a:p>
          <a:p>
            <a:r>
              <a:rPr lang="ru-RU" sz="3600" b="1" dirty="0" smtClean="0"/>
              <a:t>1943 года</a:t>
            </a:r>
            <a:endParaRPr lang="ru-RU" sz="3600" dirty="0"/>
          </a:p>
        </p:txBody>
      </p:sp>
      <p:pic>
        <p:nvPicPr>
          <p:cNvPr id="4" name="Picture 3" descr="anim104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80975" y="0"/>
            <a:ext cx="9577388" cy="980728"/>
          </a:xfrm>
          <a:prstGeom prst="rect">
            <a:avLst/>
          </a:prstGeom>
          <a:noFill/>
        </p:spPr>
      </p:pic>
      <p:pic>
        <p:nvPicPr>
          <p:cNvPr id="5" name="Picture 6" descr="9may_preview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0825" y="5318125"/>
            <a:ext cx="1296988" cy="1296988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1" name="Picture"/>
          <p:cNvPicPr/>
          <p:nvPr/>
        </p:nvPicPr>
        <p:blipFill>
          <a:blip r:embed="rId2" cstate="print"/>
          <a:stretch/>
        </p:blipFill>
        <p:spPr>
          <a:xfrm>
            <a:off x="0" y="0"/>
            <a:ext cx="9143640" cy="6857640"/>
          </a:xfrm>
          <a:prstGeom prst="rect">
            <a:avLst/>
          </a:prstGeom>
          <a:ln>
            <a:noFill/>
          </a:ln>
        </p:spPr>
      </p:pic>
      <p:pic>
        <p:nvPicPr>
          <p:cNvPr id="3" name="Picture 6" descr="9may_preview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019256" y="5733256"/>
            <a:ext cx="1124744" cy="1124744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2" name="Рисунок 1"/>
          <p:cNvPicPr/>
          <p:nvPr/>
        </p:nvPicPr>
        <p:blipFill>
          <a:blip r:embed="rId2" cstate="print"/>
          <a:stretch/>
        </p:blipFill>
        <p:spPr>
          <a:xfrm>
            <a:off x="0" y="0"/>
            <a:ext cx="9143640" cy="6857640"/>
          </a:xfrm>
          <a:prstGeom prst="rect">
            <a:avLst/>
          </a:prstGeom>
          <a:ln w="9360">
            <a:noFill/>
          </a:ln>
        </p:spPr>
      </p:pic>
      <p:pic>
        <p:nvPicPr>
          <p:cNvPr id="3" name="Picture 3" descr="anim104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252536" y="-315416"/>
            <a:ext cx="9577388" cy="1224136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>
              <p:cTn id="2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88640"/>
            <a:ext cx="9144000" cy="6669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" name="Picture 3" descr="anim104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80528" y="-171400"/>
            <a:ext cx="9577388" cy="108012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53165628"/>
              </p:ext>
            </p:extLst>
          </p:nvPr>
        </p:nvGraphicFramePr>
        <p:xfrm>
          <a:off x="6948263" y="5373216"/>
          <a:ext cx="567506" cy="586740"/>
        </p:xfrm>
        <a:graphic>
          <a:graphicData uri="http://schemas.openxmlformats.org/drawingml/2006/table">
            <a:tbl>
              <a:tblPr firstRow="1" firstCol="1" bandRow="1"/>
              <a:tblGrid>
                <a:gridCol w="567506"/>
              </a:tblGrid>
              <a:tr h="73218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73218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457200" y="3611563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28" name="Рисунок 16" descr="Coat of Arms of the Russian Federation.sv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139952" y="404664"/>
            <a:ext cx="1017779" cy="12077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755576" y="1751401"/>
            <a:ext cx="7992888" cy="4478149"/>
          </a:xfrm>
          <a:prstGeom prst="rect">
            <a:avLst/>
          </a:prstGeom>
          <a:solidFill>
            <a:srgbClr val="FFFF00"/>
          </a:solidFill>
          <a:ln>
            <a:noFill/>
          </a:ln>
          <a:effectLst/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800" b="1" i="0" u="none" strike="noStrike" cap="none" normalizeH="0" baseline="0" dirty="0" smtClean="0">
                <a:ln>
                  <a:noFill/>
                </a:ln>
                <a:solidFill>
                  <a:srgbClr val="252525"/>
                </a:solidFill>
                <a:effectLst/>
                <a:latin typeface="Cambria" pitchFamily="18" charset="0"/>
                <a:ea typeface="Times New Roman" pitchFamily="18" charset="0"/>
                <a:cs typeface="Arial" pitchFamily="34" charset="0"/>
              </a:rPr>
              <a:t>УКАЗ</a:t>
            </a:r>
            <a:r>
              <a:rPr kumimoji="0" lang="ru-RU" altLang="ru-RU" sz="1300" b="0" i="0" u="none" strike="noStrike" cap="none" normalizeH="0" baseline="0" dirty="0" smtClean="0">
                <a:ln>
                  <a:noFill/>
                </a:ln>
                <a:solidFill>
                  <a:srgbClr val="252525"/>
                </a:solidFill>
                <a:effectLst/>
                <a:latin typeface="Cambria" pitchFamily="18" charset="0"/>
                <a:ea typeface="Times New Roman" pitchFamily="18" charset="0"/>
                <a:cs typeface="Arial" pitchFamily="34" charset="0"/>
              </a:rPr>
              <a:t/>
            </a:r>
            <a:br>
              <a:rPr kumimoji="0" lang="ru-RU" altLang="ru-RU" sz="1300" b="0" i="0" u="none" strike="noStrike" cap="none" normalizeH="0" baseline="0" dirty="0" smtClean="0">
                <a:ln>
                  <a:noFill/>
                </a:ln>
                <a:solidFill>
                  <a:srgbClr val="252525"/>
                </a:solidFill>
                <a:effectLst/>
                <a:latin typeface="Cambria" pitchFamily="18" charset="0"/>
                <a:ea typeface="Times New Roman" pitchFamily="18" charset="0"/>
                <a:cs typeface="Arial" pitchFamily="34" charset="0"/>
              </a:rPr>
            </a:br>
            <a:r>
              <a:rPr kumimoji="0" lang="ru-RU" altLang="ru-RU" sz="1300" b="0" i="0" u="none" strike="noStrike" cap="none" normalizeH="0" baseline="0" dirty="0" smtClean="0">
                <a:ln>
                  <a:noFill/>
                </a:ln>
                <a:solidFill>
                  <a:srgbClr val="252525"/>
                </a:solidFill>
                <a:effectLst/>
                <a:latin typeface="Cambria" pitchFamily="18" charset="0"/>
                <a:ea typeface="Times New Roman" pitchFamily="18" charset="0"/>
                <a:cs typeface="Arial" pitchFamily="34" charset="0"/>
              </a:rPr>
              <a:t/>
            </a:r>
            <a:br>
              <a:rPr kumimoji="0" lang="ru-RU" altLang="ru-RU" sz="1300" b="0" i="0" u="none" strike="noStrike" cap="none" normalizeH="0" baseline="0" dirty="0" smtClean="0">
                <a:ln>
                  <a:noFill/>
                </a:ln>
                <a:solidFill>
                  <a:srgbClr val="252525"/>
                </a:solidFill>
                <a:effectLst/>
                <a:latin typeface="Cambria" pitchFamily="18" charset="0"/>
                <a:ea typeface="Times New Roman" pitchFamily="18" charset="0"/>
                <a:cs typeface="Arial" pitchFamily="34" charset="0"/>
              </a:rPr>
            </a:br>
            <a:r>
              <a:rPr kumimoji="0" lang="ru-RU" altLang="ru-RU" sz="2000" b="1" i="0" u="none" strike="noStrike" cap="none" normalizeH="0" baseline="0" dirty="0" smtClean="0">
                <a:ln>
                  <a:noFill/>
                </a:ln>
                <a:solidFill>
                  <a:srgbClr val="252525"/>
                </a:solidFill>
                <a:effectLst/>
                <a:latin typeface="Cambria" pitchFamily="18" charset="0"/>
                <a:ea typeface="Times New Roman" pitchFamily="18" charset="0"/>
                <a:cs typeface="Arial" pitchFamily="34" charset="0"/>
              </a:rPr>
              <a:t>ПРЕЗИДЕНТА РОССИЙСКОЙ ФЕДЕРАЦИИ</a:t>
            </a:r>
            <a:endParaRPr kumimoji="0" lang="ru-RU" alt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200" b="1" i="0" u="none" strike="noStrike" cap="none" normalizeH="0" baseline="0" dirty="0" smtClean="0">
                <a:ln>
                  <a:noFill/>
                </a:ln>
                <a:solidFill>
                  <a:srgbClr val="252525"/>
                </a:solidFill>
                <a:effectLst/>
                <a:latin typeface="Cambria" pitchFamily="18" charset="0"/>
                <a:ea typeface="Times New Roman" pitchFamily="18" charset="0"/>
                <a:cs typeface="Arial" pitchFamily="34" charset="0"/>
              </a:rPr>
              <a:t>О присвоении г. Курску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200" b="1" i="0" u="none" strike="noStrike" cap="none" normalizeH="0" baseline="0" dirty="0" smtClean="0">
                <a:ln>
                  <a:noFill/>
                </a:ln>
                <a:solidFill>
                  <a:srgbClr val="252525"/>
                </a:solidFill>
                <a:effectLst/>
                <a:latin typeface="Cambria" pitchFamily="18" charset="0"/>
                <a:ea typeface="Times New Roman" pitchFamily="18" charset="0"/>
                <a:cs typeface="Arial" pitchFamily="34" charset="0"/>
              </a:rPr>
              <a:t> почетного звания Российской Федерации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200" b="1" i="0" u="none" strike="noStrike" cap="none" normalizeH="0" baseline="0" dirty="0" smtClean="0">
                <a:ln>
                  <a:noFill/>
                </a:ln>
                <a:solidFill>
                  <a:srgbClr val="252525"/>
                </a:solidFill>
                <a:effectLst/>
                <a:latin typeface="Cambria" pitchFamily="18" charset="0"/>
                <a:ea typeface="Times New Roman" pitchFamily="18" charset="0"/>
                <a:cs typeface="Arial" pitchFamily="34" charset="0"/>
              </a:rPr>
              <a:t>"Город воинской славы"</a:t>
            </a:r>
            <a:endParaRPr kumimoji="0" lang="ru-RU" alt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rgbClr val="252525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     </a:t>
            </a:r>
            <a:r>
              <a:rPr kumimoji="0" lang="ru-RU" altLang="ru-RU" sz="2000" b="1" i="0" u="none" strike="noStrike" cap="none" normalizeH="0" baseline="0" dirty="0" smtClean="0">
                <a:ln>
                  <a:noFill/>
                </a:ln>
                <a:solidFill>
                  <a:srgbClr val="252525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За мужество, стойкость и массовый героизм, проявленные защитниками города в борьбе за свободу и независимость Отечества, присвоить г. Курску почетное звание Российской Федерации "Город воинской славы".</a:t>
            </a:r>
            <a:endParaRPr kumimoji="0" lang="ru-RU" alt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000" b="1" i="0" u="none" strike="noStrike" cap="none" normalizeH="0" baseline="0" dirty="0" smtClean="0">
                <a:ln>
                  <a:noFill/>
                </a:ln>
                <a:solidFill>
                  <a:srgbClr val="252525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Москва, Кремль</a:t>
            </a:r>
            <a:endParaRPr kumimoji="0" lang="ru-RU" alt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000" b="1" i="0" u="none" strike="noStrike" cap="none" normalizeH="0" baseline="0" dirty="0" smtClean="0">
                <a:ln>
                  <a:noFill/>
                </a:ln>
                <a:solidFill>
                  <a:srgbClr val="252525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27 апреля 2007 года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altLang="ru-RU" sz="2000" b="1" dirty="0" smtClean="0">
                <a:solidFill>
                  <a:srgbClr val="252525"/>
                </a:solidFill>
                <a:latin typeface="Arial" pitchFamily="34" charset="0"/>
                <a:ea typeface="Times New Roman" pitchFamily="18" charset="0"/>
                <a:cs typeface="Times New Roman" pitchFamily="18" charset="0"/>
              </a:rPr>
              <a:t>Президент Российской Федерации  В. В. Путин</a:t>
            </a:r>
            <a:endParaRPr kumimoji="0" lang="ru-RU" altLang="ru-RU" sz="2000" b="1" i="0" u="none" strike="noStrike" cap="none" normalizeH="0" baseline="0" dirty="0" smtClean="0">
              <a:ln>
                <a:noFill/>
              </a:ln>
              <a:solidFill>
                <a:srgbClr val="252525"/>
              </a:solidFill>
              <a:effectLst/>
              <a:latin typeface="Arial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34841645"/>
      </p:ext>
    </p:extLst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ОСлепцова\Рабочий стол\Профориентация\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75" y="142875"/>
            <a:ext cx="943981" cy="9098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16416" y="188640"/>
            <a:ext cx="694363" cy="864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5844" name="Picture 4" descr="&amp;ZHcy;&amp;icy;&amp;tcy;&amp;iecy;&amp;lcy;&amp;icy; &amp;Kcy;&amp;ucy;&amp;rcy;&amp;scy;&amp;kcy;&amp;acy; &amp;ocy;&amp;tcy;&amp;mcy;&amp;iecy;&amp;chcy;&amp;acy;&amp;yucy;&amp;tcy; 65-&amp;yucy; &amp;gcy;&amp;ocy;&amp;dcy;&amp;ocy;&amp;vcy;&amp;shchcy;&amp;icy;&amp;ncy;&amp;ucy; &amp;ocy;&amp;scy;&amp;vcy;&amp;ocy;&amp;bcy;&amp;ocy;&amp;zhcy;&amp;dcy;&amp;iecy;&amp;ncy;&amp;icy;&amp;yacy; &amp;gcy;&amp;ocy;&amp;rcy;&amp;ocy;&amp;dcy;&amp;acy; &amp;ocy;&amp;tcy; &amp;fcy;&amp;acy;&amp;shcy;&amp;icy;&amp;scy;&amp;tcy;&amp;scy;&amp;kcy;&amp;ocy;&amp;jcy; &amp;ocy;&amp;kcy;&amp;kcy;&amp;ucy;&amp;pcy;&amp;acy;&amp;tscy;&amp;icy;&amp;icy; - &amp;Pcy;&amp;iecy;&amp;rcy;&amp;vcy;&amp;ycy;&amp;jcy; &amp;kcy;&amp;acy;&amp;ncy;&amp;acy;&amp;lcy;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43608" y="260648"/>
            <a:ext cx="7200800" cy="6120680"/>
          </a:xfrm>
          <a:prstGeom prst="rect">
            <a:avLst/>
          </a:prstGeom>
          <a:noFill/>
        </p:spPr>
      </p:pic>
      <p:pic>
        <p:nvPicPr>
          <p:cNvPr id="8" name="Рисунок 7" descr="http://planeta.tspu.ru/files/site/trifonova/images/d_medal-1.jp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1520" y="4077072"/>
            <a:ext cx="8640960" cy="237626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58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58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58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ОСлепцова\Рабочий стол\Профориентация\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75" y="142875"/>
            <a:ext cx="1185863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0" name="Picture 4" descr="100 &amp;Lcy;&amp;softcy;&amp;vcy;&amp;ocy;&amp;vcy;&amp;scy;&amp;kcy;&amp;acy;&amp;yacy;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31243" y="578176"/>
            <a:ext cx="6065055" cy="5227088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251520" y="1556792"/>
            <a:ext cx="2189951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/>
              <a:t>Мемориал </a:t>
            </a:r>
            <a:r>
              <a:rPr lang="ru-RU" sz="3200" b="1" dirty="0" smtClean="0"/>
              <a:t>героям</a:t>
            </a:r>
            <a:r>
              <a:rPr lang="ru-RU" sz="3200" dirty="0" smtClean="0"/>
              <a:t> Курской битвы. </a:t>
            </a:r>
            <a:endParaRPr lang="ru-RU" sz="3200" dirty="0"/>
          </a:p>
        </p:txBody>
      </p:sp>
      <p:pic>
        <p:nvPicPr>
          <p:cNvPr id="5" name="Picture 6" descr="9may_preview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520" y="5013176"/>
            <a:ext cx="1556792" cy="1556792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ОСлепцова\Рабочий стол\Профориентация\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75" y="142875"/>
            <a:ext cx="1185863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4" name="Picture 2" descr="Trans-Continental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1628800"/>
            <a:ext cx="6715172" cy="5036379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2555776" y="404664"/>
            <a:ext cx="542928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/>
              <a:t>Достопримечательности </a:t>
            </a:r>
            <a:r>
              <a:rPr lang="ru-RU" sz="3200" b="1" dirty="0" smtClean="0"/>
              <a:t>города -</a:t>
            </a:r>
            <a:r>
              <a:rPr lang="ru-RU" sz="3200" dirty="0" smtClean="0"/>
              <a:t> </a:t>
            </a:r>
            <a:r>
              <a:rPr lang="ru-RU" sz="3200" b="1" dirty="0" smtClean="0"/>
              <a:t>героя</a:t>
            </a:r>
            <a:r>
              <a:rPr lang="ru-RU" sz="3200" dirty="0" smtClean="0"/>
              <a:t> </a:t>
            </a:r>
            <a:r>
              <a:rPr lang="ru-RU" sz="3200" b="1" dirty="0" smtClean="0"/>
              <a:t>Курска</a:t>
            </a:r>
            <a:r>
              <a:rPr lang="ru-RU" sz="3200" dirty="0" smtClean="0"/>
              <a:t>. </a:t>
            </a:r>
            <a:endParaRPr lang="ru-RU" sz="3200" dirty="0"/>
          </a:p>
        </p:txBody>
      </p:sp>
      <p:pic>
        <p:nvPicPr>
          <p:cNvPr id="5" name="Picture 6" descr="9may_preview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380312" y="5085184"/>
            <a:ext cx="1556792" cy="1556792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1502</TotalTime>
  <Words>68</Words>
  <Application>Microsoft Office PowerPoint</Application>
  <PresentationFormat>Экран (4:3)</PresentationFormat>
  <Paragraphs>29</Paragraphs>
  <Slides>16</Slides>
  <Notes>1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Company>НПЭК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Энергоэффективная  Сибирь</dc:title>
  <dc:creator>Бровкина Ирина Петровна</dc:creator>
  <cp:lastModifiedBy>Наталья</cp:lastModifiedBy>
  <cp:revision>398</cp:revision>
  <dcterms:created xsi:type="dcterms:W3CDTF">2013-06-11T02:18:25Z</dcterms:created>
  <dcterms:modified xsi:type="dcterms:W3CDTF">2018-05-03T17:44:56Z</dcterms:modified>
</cp:coreProperties>
</file>