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12776"/>
            <a:ext cx="4355976" cy="165618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Садовые цветы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077072"/>
            <a:ext cx="4488908" cy="191906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Разработано воспитателем: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Макаренко А.С.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05004" y="36450"/>
            <a:ext cx="3600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ЦРР детский сад №</a:t>
            </a:r>
            <a:r>
              <a:rPr lang="ru-RU" sz="240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 </a:t>
            </a:r>
            <a:endParaRPr lang="ru-RU" sz="240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ru-RU" sz="24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Кавказская муниципального образования Кавказский район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ownloads\35593fd55298982c6a048038d4eb6422_13113727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8352928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44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97773" y="548680"/>
            <a:ext cx="22467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556792"/>
            <a:ext cx="801919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-закреплять умение узнавать и называть садовые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цветы по внешнему виду;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-активизировать словарь детей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-развивать внимание, логическое мышление;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-развивать фиксацию взора;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-развивать зрительное восприятие.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ownloads\1432979285_w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5852" y="1214422"/>
            <a:ext cx="6014532" cy="31700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Посмотрите - у ограды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Расцвела царица сада.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Не тюльпан и не мимоза,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 в шипах красотка...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(Роза)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ownloads\1384050995-3119885-nevseoboi.com.u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88423" cy="6183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00232" y="1500174"/>
            <a:ext cx="5003421" cy="31700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луковки вырос,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в пищу негож.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яркий стаканчик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Цветок тот похож.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(Тюльпан)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wnloads\qDMSo3IZT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536" y="332656"/>
            <a:ext cx="8280920" cy="62106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3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00232" y="1124744"/>
            <a:ext cx="5812128" cy="387798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Листики в спирали гнутся,</a:t>
            </a:r>
          </a:p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 к другу жмутся,</a:t>
            </a:r>
          </a:p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над ними те цветы,</a:t>
            </a:r>
          </a:p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бутоны, а духи,</a:t>
            </a:r>
          </a:p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это за цветы?</a:t>
            </a:r>
          </a:p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(Лилия)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ownloads\f99f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332656"/>
            <a:ext cx="8208912" cy="61566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81721" y="1484784"/>
            <a:ext cx="5780557" cy="30469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Белая - пребелая!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Скромная - несмелая.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расцветает, 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ж её не знает?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Погадаем мы с Наташкой 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застенчивой ... . (Ромашке)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88</TotalTime>
  <Words>100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Остин</vt:lpstr>
      <vt:lpstr>Садовые цветы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15</cp:revision>
  <dcterms:created xsi:type="dcterms:W3CDTF">2016-04-10T05:14:24Z</dcterms:created>
  <dcterms:modified xsi:type="dcterms:W3CDTF">2018-08-14T18:09:17Z</dcterms:modified>
</cp:coreProperties>
</file>