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notesMasterIdLst>
    <p:notesMasterId r:id="rId17"/>
  </p:notesMasterIdLst>
  <p:handoutMasterIdLst>
    <p:handoutMasterId r:id="rId18"/>
  </p:handoutMasterIdLst>
  <p:sldIdLst>
    <p:sldId id="256" r:id="rId5"/>
    <p:sldId id="268" r:id="rId6"/>
    <p:sldId id="280" r:id="rId7"/>
    <p:sldId id="266" r:id="rId8"/>
    <p:sldId id="267" r:id="rId9"/>
    <p:sldId id="270" r:id="rId10"/>
    <p:sldId id="271" r:id="rId11"/>
    <p:sldId id="272" r:id="rId12"/>
    <p:sldId id="273" r:id="rId13"/>
    <p:sldId id="274" r:id="rId14"/>
    <p:sldId id="275" r:id="rId15"/>
    <p:sldId id="279" r:id="rId16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8E03"/>
    <a:srgbClr val="F5F8FA"/>
    <a:srgbClr val="F6F9FB"/>
    <a:srgbClr val="63C98C"/>
    <a:srgbClr val="E43802"/>
    <a:srgbClr val="B73C05"/>
    <a:srgbClr val="F85309"/>
    <a:srgbClr val="FC5308"/>
    <a:srgbClr val="FFFFFF"/>
    <a:srgbClr val="E5F6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533" autoAdjust="0"/>
  </p:normalViewPr>
  <p:slideViewPr>
    <p:cSldViewPr snapToGrid="0">
      <p:cViewPr varScale="1">
        <p:scale>
          <a:sx n="94" d="100"/>
          <a:sy n="94" d="100"/>
        </p:scale>
        <p:origin x="84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07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776DC0-E791-451C-9AFB-585796F6B816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45C3D7-506A-43E3-8A54-FCC519EF3138}">
      <dgm:prSet phldrT="[Текст]"/>
      <dgm:spPr/>
      <dgm:t>
        <a:bodyPr/>
        <a:lstStyle/>
        <a:p>
          <a:r>
            <a:rPr lang="ru-RU" dirty="0" smtClean="0"/>
            <a:t>Развитие</a:t>
          </a:r>
          <a:endParaRPr lang="ru-RU" dirty="0"/>
        </a:p>
      </dgm:t>
    </dgm:pt>
    <dgm:pt modelId="{F1DB5E55-056A-4F52-9D6B-D37268BFA588}" type="parTrans" cxnId="{2DF9EF2E-88FF-4820-8C95-38ABBC0E8905}">
      <dgm:prSet/>
      <dgm:spPr/>
      <dgm:t>
        <a:bodyPr/>
        <a:lstStyle/>
        <a:p>
          <a:endParaRPr lang="ru-RU"/>
        </a:p>
      </dgm:t>
    </dgm:pt>
    <dgm:pt modelId="{D4242204-BAED-4078-93CD-B36DCC4BC36D}" type="sibTrans" cxnId="{2DF9EF2E-88FF-4820-8C95-38ABBC0E8905}">
      <dgm:prSet/>
      <dgm:spPr/>
      <dgm:t>
        <a:bodyPr/>
        <a:lstStyle/>
        <a:p>
          <a:endParaRPr lang="ru-RU"/>
        </a:p>
      </dgm:t>
    </dgm:pt>
    <dgm:pt modelId="{6A0ABF3E-653B-4209-8F8B-03EB91B092CB}">
      <dgm:prSet phldrT="[Текст]"/>
      <dgm:spPr/>
      <dgm:t>
        <a:bodyPr/>
        <a:lstStyle/>
        <a:p>
          <a:r>
            <a:rPr lang="ru-RU" dirty="0" smtClean="0"/>
            <a:t>Памяти</a:t>
          </a:r>
          <a:endParaRPr lang="ru-RU" dirty="0"/>
        </a:p>
      </dgm:t>
    </dgm:pt>
    <dgm:pt modelId="{641472B0-E40E-4334-AF19-07C8FA047D20}" type="parTrans" cxnId="{7F4A08C8-CFD9-45AD-AF90-3AA8073AD00C}">
      <dgm:prSet/>
      <dgm:spPr/>
      <dgm:t>
        <a:bodyPr/>
        <a:lstStyle/>
        <a:p>
          <a:endParaRPr lang="ru-RU"/>
        </a:p>
      </dgm:t>
    </dgm:pt>
    <dgm:pt modelId="{18415DEF-7495-4D4F-95C7-38FFF6DD05A5}" type="sibTrans" cxnId="{7F4A08C8-CFD9-45AD-AF90-3AA8073AD00C}">
      <dgm:prSet/>
      <dgm:spPr/>
      <dgm:t>
        <a:bodyPr/>
        <a:lstStyle/>
        <a:p>
          <a:endParaRPr lang="ru-RU"/>
        </a:p>
      </dgm:t>
    </dgm:pt>
    <dgm:pt modelId="{68530CDC-63F1-4D15-B618-F7751B4EAC3D}">
      <dgm:prSet phldrT="[Текст]"/>
      <dgm:spPr/>
      <dgm:t>
        <a:bodyPr/>
        <a:lstStyle/>
        <a:p>
          <a:r>
            <a:rPr lang="ru-RU" dirty="0" smtClean="0"/>
            <a:t>Внимания</a:t>
          </a:r>
          <a:endParaRPr lang="ru-RU" dirty="0"/>
        </a:p>
      </dgm:t>
    </dgm:pt>
    <dgm:pt modelId="{7D86E7EE-5BB6-491A-8A65-C0DBC9691803}" type="parTrans" cxnId="{C48EA9AD-1670-4436-8746-5415384B4C14}">
      <dgm:prSet/>
      <dgm:spPr/>
      <dgm:t>
        <a:bodyPr/>
        <a:lstStyle/>
        <a:p>
          <a:endParaRPr lang="ru-RU"/>
        </a:p>
      </dgm:t>
    </dgm:pt>
    <dgm:pt modelId="{E76B695F-13EE-4B4B-9DDC-191C05738953}" type="sibTrans" cxnId="{C48EA9AD-1670-4436-8746-5415384B4C14}">
      <dgm:prSet/>
      <dgm:spPr/>
      <dgm:t>
        <a:bodyPr/>
        <a:lstStyle/>
        <a:p>
          <a:endParaRPr lang="ru-RU"/>
        </a:p>
      </dgm:t>
    </dgm:pt>
    <dgm:pt modelId="{BBB992EC-B306-49E4-A7C6-951A5D1A1F8C}">
      <dgm:prSet phldrT="[Текст]"/>
      <dgm:spPr/>
      <dgm:t>
        <a:bodyPr/>
        <a:lstStyle/>
        <a:p>
          <a:r>
            <a:rPr lang="ru-RU" dirty="0" smtClean="0"/>
            <a:t>Мышления</a:t>
          </a:r>
          <a:endParaRPr lang="ru-RU" dirty="0"/>
        </a:p>
      </dgm:t>
    </dgm:pt>
    <dgm:pt modelId="{D20C9A7B-A3AB-4B39-827D-7968706F41D6}" type="parTrans" cxnId="{2247B39C-018A-4982-B4FD-EEBC4B1F43FD}">
      <dgm:prSet/>
      <dgm:spPr/>
      <dgm:t>
        <a:bodyPr/>
        <a:lstStyle/>
        <a:p>
          <a:endParaRPr lang="ru-RU"/>
        </a:p>
      </dgm:t>
    </dgm:pt>
    <dgm:pt modelId="{3926A36E-B011-464F-A3FC-BBB8B3AB4FB4}" type="sibTrans" cxnId="{2247B39C-018A-4982-B4FD-EEBC4B1F43FD}">
      <dgm:prSet/>
      <dgm:spPr/>
      <dgm:t>
        <a:bodyPr/>
        <a:lstStyle/>
        <a:p>
          <a:endParaRPr lang="ru-RU"/>
        </a:p>
      </dgm:t>
    </dgm:pt>
    <dgm:pt modelId="{C3C8B52A-8A13-429E-AAAB-5A31015F25F0}">
      <dgm:prSet phldrT="[Текст]"/>
      <dgm:spPr/>
      <dgm:t>
        <a:bodyPr/>
        <a:lstStyle/>
        <a:p>
          <a:r>
            <a:rPr lang="ru-RU" dirty="0" smtClean="0"/>
            <a:t>Интереса</a:t>
          </a:r>
          <a:endParaRPr lang="ru-RU" dirty="0"/>
        </a:p>
      </dgm:t>
    </dgm:pt>
    <dgm:pt modelId="{22054A1D-855D-4799-894C-A0980E6F5A68}" type="parTrans" cxnId="{42F1C0B0-CAAE-4278-9F3B-8FBEEC65719A}">
      <dgm:prSet/>
      <dgm:spPr/>
      <dgm:t>
        <a:bodyPr/>
        <a:lstStyle/>
        <a:p>
          <a:endParaRPr lang="ru-RU"/>
        </a:p>
      </dgm:t>
    </dgm:pt>
    <dgm:pt modelId="{7F209ABB-CF74-408A-8FDC-58EBD9F91A16}" type="sibTrans" cxnId="{42F1C0B0-CAAE-4278-9F3B-8FBEEC65719A}">
      <dgm:prSet/>
      <dgm:spPr/>
      <dgm:t>
        <a:bodyPr/>
        <a:lstStyle/>
        <a:p>
          <a:endParaRPr lang="ru-RU"/>
        </a:p>
      </dgm:t>
    </dgm:pt>
    <dgm:pt modelId="{9C7E2C7E-78BF-422D-84E4-47BEC43CA80B}">
      <dgm:prSet phldrT="[Текст]" phldr="1"/>
      <dgm:spPr/>
      <dgm:t>
        <a:bodyPr/>
        <a:lstStyle/>
        <a:p>
          <a:endParaRPr lang="ru-RU" dirty="0"/>
        </a:p>
      </dgm:t>
    </dgm:pt>
    <dgm:pt modelId="{C0DF54A7-68F8-462D-AA54-D7E04FB3FC4E}" type="parTrans" cxnId="{F4A640B6-CF39-43CF-A14C-4611711FB005}">
      <dgm:prSet/>
      <dgm:spPr/>
      <dgm:t>
        <a:bodyPr/>
        <a:lstStyle/>
        <a:p>
          <a:endParaRPr lang="ru-RU"/>
        </a:p>
      </dgm:t>
    </dgm:pt>
    <dgm:pt modelId="{9443D52E-1A1C-40D8-84BD-F4D5031C0F1C}" type="sibTrans" cxnId="{F4A640B6-CF39-43CF-A14C-4611711FB005}">
      <dgm:prSet/>
      <dgm:spPr/>
      <dgm:t>
        <a:bodyPr/>
        <a:lstStyle/>
        <a:p>
          <a:endParaRPr lang="ru-RU"/>
        </a:p>
      </dgm:t>
    </dgm:pt>
    <dgm:pt modelId="{5EE78582-71B2-4A48-8B8E-849D40878EB5}">
      <dgm:prSet phldrT="[Текст]" phldr="1"/>
      <dgm:spPr/>
      <dgm:t>
        <a:bodyPr/>
        <a:lstStyle/>
        <a:p>
          <a:endParaRPr lang="ru-RU" dirty="0"/>
        </a:p>
      </dgm:t>
    </dgm:pt>
    <dgm:pt modelId="{FA77951C-3310-4712-94D6-49F08AF98E08}" type="parTrans" cxnId="{3BEFE15B-20B6-4C39-B8F0-B43846E1CAE9}">
      <dgm:prSet/>
      <dgm:spPr/>
      <dgm:t>
        <a:bodyPr/>
        <a:lstStyle/>
        <a:p>
          <a:endParaRPr lang="ru-RU"/>
        </a:p>
      </dgm:t>
    </dgm:pt>
    <dgm:pt modelId="{C2F4665C-7FD2-46D5-9D24-02D23BFC5E56}" type="sibTrans" cxnId="{3BEFE15B-20B6-4C39-B8F0-B43846E1CAE9}">
      <dgm:prSet/>
      <dgm:spPr/>
      <dgm:t>
        <a:bodyPr/>
        <a:lstStyle/>
        <a:p>
          <a:endParaRPr lang="ru-RU"/>
        </a:p>
      </dgm:t>
    </dgm:pt>
    <dgm:pt modelId="{B46E69DE-A55D-41A7-9D91-4528EEE30BC4}">
      <dgm:prSet phldrT="[Текст]" phldr="1" custRadScaleRad="97446" custRadScaleInc="146990"/>
      <dgm:spPr/>
      <dgm:t>
        <a:bodyPr/>
        <a:lstStyle/>
        <a:p>
          <a:endParaRPr lang="ru-RU" dirty="0"/>
        </a:p>
      </dgm:t>
    </dgm:pt>
    <dgm:pt modelId="{B681E15B-DE33-4CD3-84A1-F1FD33B4CA02}" type="parTrans" cxnId="{2498DFFB-AACE-44B5-86C8-12FD1681614A}">
      <dgm:prSet/>
      <dgm:spPr/>
      <dgm:t>
        <a:bodyPr/>
        <a:lstStyle/>
        <a:p>
          <a:endParaRPr lang="ru-RU"/>
        </a:p>
      </dgm:t>
    </dgm:pt>
    <dgm:pt modelId="{3B9EE14C-52AA-4321-B583-5925CA6E6FC8}" type="sibTrans" cxnId="{2498DFFB-AACE-44B5-86C8-12FD1681614A}">
      <dgm:prSet/>
      <dgm:spPr/>
      <dgm:t>
        <a:bodyPr/>
        <a:lstStyle/>
        <a:p>
          <a:endParaRPr lang="ru-RU"/>
        </a:p>
      </dgm:t>
    </dgm:pt>
    <dgm:pt modelId="{B65A288F-2709-49E8-ACE0-3A38DA49D113}" type="pres">
      <dgm:prSet presAssocID="{92776DC0-E791-451C-9AFB-585796F6B81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78F737-B66A-43DA-B6D5-946519C33BE9}" type="pres">
      <dgm:prSet presAssocID="{AB45C3D7-506A-43E3-8A54-FCC519EF3138}" presName="centerShape" presStyleLbl="node0" presStyleIdx="0" presStyleCnt="1"/>
      <dgm:spPr/>
      <dgm:t>
        <a:bodyPr/>
        <a:lstStyle/>
        <a:p>
          <a:endParaRPr lang="ru-RU"/>
        </a:p>
      </dgm:t>
    </dgm:pt>
    <dgm:pt modelId="{9CBC1DD4-211E-477B-9D82-D6EF3F34766F}" type="pres">
      <dgm:prSet presAssocID="{6A0ABF3E-653B-4209-8F8B-03EB91B092CB}" presName="node" presStyleLbl="node1" presStyleIdx="0" presStyleCnt="4" custRadScaleRad="100120" custRadScaleInc="81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4BD04A-F369-478B-9D2A-8EBD8E412925}" type="pres">
      <dgm:prSet presAssocID="{6A0ABF3E-653B-4209-8F8B-03EB91B092CB}" presName="dummy" presStyleCnt="0"/>
      <dgm:spPr/>
    </dgm:pt>
    <dgm:pt modelId="{A506C3F7-D132-489C-A973-ED9851A85E51}" type="pres">
      <dgm:prSet presAssocID="{18415DEF-7495-4D4F-95C7-38FFF6DD05A5}" presName="sibTrans" presStyleLbl="sibTrans2D1" presStyleIdx="0" presStyleCnt="4"/>
      <dgm:spPr/>
      <dgm:t>
        <a:bodyPr/>
        <a:lstStyle/>
        <a:p>
          <a:endParaRPr lang="ru-RU"/>
        </a:p>
      </dgm:t>
    </dgm:pt>
    <dgm:pt modelId="{BF6ED19A-86BA-47B9-B34F-5694C163549A}" type="pres">
      <dgm:prSet presAssocID="{68530CDC-63F1-4D15-B618-F7751B4EAC3D}" presName="node" presStyleLbl="node1" presStyleIdx="1" presStyleCnt="4" custRadScaleRad="93728" custRadScaleInc="-35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5BAAE1-61C8-4CF4-BCBE-CE635F2A91F1}" type="pres">
      <dgm:prSet presAssocID="{68530CDC-63F1-4D15-B618-F7751B4EAC3D}" presName="dummy" presStyleCnt="0"/>
      <dgm:spPr/>
    </dgm:pt>
    <dgm:pt modelId="{C2E6CD1E-98CE-41A4-8FB0-CE6C4F9EA906}" type="pres">
      <dgm:prSet presAssocID="{E76B695F-13EE-4B4B-9DDC-191C0573895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75BDE349-ADF7-4753-B296-47A255CB0519}" type="pres">
      <dgm:prSet presAssocID="{BBB992EC-B306-49E4-A7C6-951A5D1A1F8C}" presName="node" presStyleLbl="node1" presStyleIdx="2" presStyleCnt="4" custRadScaleRad="104409" custRadScaleInc="-160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25301A-0B23-4DB9-883F-8D83F5B40055}" type="pres">
      <dgm:prSet presAssocID="{BBB992EC-B306-49E4-A7C6-951A5D1A1F8C}" presName="dummy" presStyleCnt="0"/>
      <dgm:spPr/>
    </dgm:pt>
    <dgm:pt modelId="{88A8F639-A4CA-427B-B71E-BDA2BB643BC3}" type="pres">
      <dgm:prSet presAssocID="{3926A36E-B011-464F-A3FC-BBB8B3AB4FB4}" presName="sibTrans" presStyleLbl="sibTrans2D1" presStyleIdx="2" presStyleCnt="4"/>
      <dgm:spPr/>
      <dgm:t>
        <a:bodyPr/>
        <a:lstStyle/>
        <a:p>
          <a:endParaRPr lang="ru-RU"/>
        </a:p>
      </dgm:t>
    </dgm:pt>
    <dgm:pt modelId="{447D3F26-90B8-4A7D-A7E9-155C4AC63BFE}" type="pres">
      <dgm:prSet presAssocID="{C3C8B52A-8A13-429E-AAAB-5A31015F25F0}" presName="node" presStyleLbl="node1" presStyleIdx="3" presStyleCnt="4" custRadScaleRad="97446" custRadScaleInc="1469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E7CE64-1244-476C-B122-25B7365C620E}" type="pres">
      <dgm:prSet presAssocID="{C3C8B52A-8A13-429E-AAAB-5A31015F25F0}" presName="dummy" presStyleCnt="0"/>
      <dgm:spPr/>
    </dgm:pt>
    <dgm:pt modelId="{B3D839F8-52DB-4951-A322-56B6898318D1}" type="pres">
      <dgm:prSet presAssocID="{7F209ABB-CF74-408A-8FDC-58EBD9F91A16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37AD9533-96AB-4517-A0B3-71A431B33D20}" type="presOf" srcId="{18415DEF-7495-4D4F-95C7-38FFF6DD05A5}" destId="{A506C3F7-D132-489C-A973-ED9851A85E51}" srcOrd="0" destOrd="0" presId="urn:microsoft.com/office/officeart/2005/8/layout/radial6"/>
    <dgm:cxn modelId="{A789586D-81C3-4BC6-AB0D-1ACA984FD8CC}" type="presOf" srcId="{92776DC0-E791-451C-9AFB-585796F6B816}" destId="{B65A288F-2709-49E8-ACE0-3A38DA49D113}" srcOrd="0" destOrd="0" presId="urn:microsoft.com/office/officeart/2005/8/layout/radial6"/>
    <dgm:cxn modelId="{A407073B-DE8F-4D94-B533-B81EBEA8947F}" type="presOf" srcId="{AB45C3D7-506A-43E3-8A54-FCC519EF3138}" destId="{0E78F737-B66A-43DA-B6D5-946519C33BE9}" srcOrd="0" destOrd="0" presId="urn:microsoft.com/office/officeart/2005/8/layout/radial6"/>
    <dgm:cxn modelId="{6213F45A-6F01-4335-BEF7-D36C802C8959}" type="presOf" srcId="{68530CDC-63F1-4D15-B618-F7751B4EAC3D}" destId="{BF6ED19A-86BA-47B9-B34F-5694C163549A}" srcOrd="0" destOrd="0" presId="urn:microsoft.com/office/officeart/2005/8/layout/radial6"/>
    <dgm:cxn modelId="{42F1C0B0-CAAE-4278-9F3B-8FBEEC65719A}" srcId="{AB45C3D7-506A-43E3-8A54-FCC519EF3138}" destId="{C3C8B52A-8A13-429E-AAAB-5A31015F25F0}" srcOrd="3" destOrd="0" parTransId="{22054A1D-855D-4799-894C-A0980E6F5A68}" sibTransId="{7F209ABB-CF74-408A-8FDC-58EBD9F91A16}"/>
    <dgm:cxn modelId="{1F5005D1-BF7F-4E8B-951F-4AB436163BA8}" type="presOf" srcId="{BBB992EC-B306-49E4-A7C6-951A5D1A1F8C}" destId="{75BDE349-ADF7-4753-B296-47A255CB0519}" srcOrd="0" destOrd="0" presId="urn:microsoft.com/office/officeart/2005/8/layout/radial6"/>
    <dgm:cxn modelId="{F4A640B6-CF39-43CF-A14C-4611711FB005}" srcId="{92776DC0-E791-451C-9AFB-585796F6B816}" destId="{9C7E2C7E-78BF-422D-84E4-47BEC43CA80B}" srcOrd="1" destOrd="0" parTransId="{C0DF54A7-68F8-462D-AA54-D7E04FB3FC4E}" sibTransId="{9443D52E-1A1C-40D8-84BD-F4D5031C0F1C}"/>
    <dgm:cxn modelId="{81CCFB5B-2463-4FFF-AD67-81D27B354D22}" type="presOf" srcId="{3926A36E-B011-464F-A3FC-BBB8B3AB4FB4}" destId="{88A8F639-A4CA-427B-B71E-BDA2BB643BC3}" srcOrd="0" destOrd="0" presId="urn:microsoft.com/office/officeart/2005/8/layout/radial6"/>
    <dgm:cxn modelId="{1BBD6CA9-2B51-40CD-9136-5656F13D3E81}" type="presOf" srcId="{6A0ABF3E-653B-4209-8F8B-03EB91B092CB}" destId="{9CBC1DD4-211E-477B-9D82-D6EF3F34766F}" srcOrd="0" destOrd="0" presId="urn:microsoft.com/office/officeart/2005/8/layout/radial6"/>
    <dgm:cxn modelId="{C3BD8EA5-2F98-42F9-B9DE-3B1B8F9A9B07}" type="presOf" srcId="{C3C8B52A-8A13-429E-AAAB-5A31015F25F0}" destId="{447D3F26-90B8-4A7D-A7E9-155C4AC63BFE}" srcOrd="0" destOrd="0" presId="urn:microsoft.com/office/officeart/2005/8/layout/radial6"/>
    <dgm:cxn modelId="{7F4A08C8-CFD9-45AD-AF90-3AA8073AD00C}" srcId="{AB45C3D7-506A-43E3-8A54-FCC519EF3138}" destId="{6A0ABF3E-653B-4209-8F8B-03EB91B092CB}" srcOrd="0" destOrd="0" parTransId="{641472B0-E40E-4334-AF19-07C8FA047D20}" sibTransId="{18415DEF-7495-4D4F-95C7-38FFF6DD05A5}"/>
    <dgm:cxn modelId="{2247B39C-018A-4982-B4FD-EEBC4B1F43FD}" srcId="{AB45C3D7-506A-43E3-8A54-FCC519EF3138}" destId="{BBB992EC-B306-49E4-A7C6-951A5D1A1F8C}" srcOrd="2" destOrd="0" parTransId="{D20C9A7B-A3AB-4B39-827D-7968706F41D6}" sibTransId="{3926A36E-B011-464F-A3FC-BBB8B3AB4FB4}"/>
    <dgm:cxn modelId="{2DF9EF2E-88FF-4820-8C95-38ABBC0E8905}" srcId="{92776DC0-E791-451C-9AFB-585796F6B816}" destId="{AB45C3D7-506A-43E3-8A54-FCC519EF3138}" srcOrd="0" destOrd="0" parTransId="{F1DB5E55-056A-4F52-9D6B-D37268BFA588}" sibTransId="{D4242204-BAED-4078-93CD-B36DCC4BC36D}"/>
    <dgm:cxn modelId="{B2B11B75-99A9-415F-9644-18F19149B3E0}" type="presOf" srcId="{E76B695F-13EE-4B4B-9DDC-191C05738953}" destId="{C2E6CD1E-98CE-41A4-8FB0-CE6C4F9EA906}" srcOrd="0" destOrd="0" presId="urn:microsoft.com/office/officeart/2005/8/layout/radial6"/>
    <dgm:cxn modelId="{2498DFFB-AACE-44B5-86C8-12FD1681614A}" srcId="{92776DC0-E791-451C-9AFB-585796F6B816}" destId="{B46E69DE-A55D-41A7-9D91-4528EEE30BC4}" srcOrd="3" destOrd="0" parTransId="{B681E15B-DE33-4CD3-84A1-F1FD33B4CA02}" sibTransId="{3B9EE14C-52AA-4321-B583-5925CA6E6FC8}"/>
    <dgm:cxn modelId="{C48EA9AD-1670-4436-8746-5415384B4C14}" srcId="{AB45C3D7-506A-43E3-8A54-FCC519EF3138}" destId="{68530CDC-63F1-4D15-B618-F7751B4EAC3D}" srcOrd="1" destOrd="0" parTransId="{7D86E7EE-5BB6-491A-8A65-C0DBC9691803}" sibTransId="{E76B695F-13EE-4B4B-9DDC-191C05738953}"/>
    <dgm:cxn modelId="{3BEFE15B-20B6-4C39-B8F0-B43846E1CAE9}" srcId="{92776DC0-E791-451C-9AFB-585796F6B816}" destId="{5EE78582-71B2-4A48-8B8E-849D40878EB5}" srcOrd="2" destOrd="0" parTransId="{FA77951C-3310-4712-94D6-49F08AF98E08}" sibTransId="{C2F4665C-7FD2-46D5-9D24-02D23BFC5E56}"/>
    <dgm:cxn modelId="{5501AD49-AA1F-42D0-B037-8FFA28B0DFFF}" type="presOf" srcId="{7F209ABB-CF74-408A-8FDC-58EBD9F91A16}" destId="{B3D839F8-52DB-4951-A322-56B6898318D1}" srcOrd="0" destOrd="0" presId="urn:microsoft.com/office/officeart/2005/8/layout/radial6"/>
    <dgm:cxn modelId="{9816ABD5-FE2B-4402-9DEB-0E68D873147A}" type="presParOf" srcId="{B65A288F-2709-49E8-ACE0-3A38DA49D113}" destId="{0E78F737-B66A-43DA-B6D5-946519C33BE9}" srcOrd="0" destOrd="0" presId="urn:microsoft.com/office/officeart/2005/8/layout/radial6"/>
    <dgm:cxn modelId="{DF3504E7-3B9F-4359-980A-65D7ADA1169F}" type="presParOf" srcId="{B65A288F-2709-49E8-ACE0-3A38DA49D113}" destId="{9CBC1DD4-211E-477B-9D82-D6EF3F34766F}" srcOrd="1" destOrd="0" presId="urn:microsoft.com/office/officeart/2005/8/layout/radial6"/>
    <dgm:cxn modelId="{952122DB-3477-45A2-8BE7-32EE9A663AC2}" type="presParOf" srcId="{B65A288F-2709-49E8-ACE0-3A38DA49D113}" destId="{644BD04A-F369-478B-9D2A-8EBD8E412925}" srcOrd="2" destOrd="0" presId="urn:microsoft.com/office/officeart/2005/8/layout/radial6"/>
    <dgm:cxn modelId="{8442D896-E8CB-4508-BE22-176632C32F8A}" type="presParOf" srcId="{B65A288F-2709-49E8-ACE0-3A38DA49D113}" destId="{A506C3F7-D132-489C-A973-ED9851A85E51}" srcOrd="3" destOrd="0" presId="urn:microsoft.com/office/officeart/2005/8/layout/radial6"/>
    <dgm:cxn modelId="{55497B08-7B84-42B5-B289-3C3C5B829312}" type="presParOf" srcId="{B65A288F-2709-49E8-ACE0-3A38DA49D113}" destId="{BF6ED19A-86BA-47B9-B34F-5694C163549A}" srcOrd="4" destOrd="0" presId="urn:microsoft.com/office/officeart/2005/8/layout/radial6"/>
    <dgm:cxn modelId="{4A18956A-DDB2-46E5-B4BC-53232DDA6F7E}" type="presParOf" srcId="{B65A288F-2709-49E8-ACE0-3A38DA49D113}" destId="{645BAAE1-61C8-4CF4-BCBE-CE635F2A91F1}" srcOrd="5" destOrd="0" presId="urn:microsoft.com/office/officeart/2005/8/layout/radial6"/>
    <dgm:cxn modelId="{6C2329AB-E997-41D9-A713-42E159496B7A}" type="presParOf" srcId="{B65A288F-2709-49E8-ACE0-3A38DA49D113}" destId="{C2E6CD1E-98CE-41A4-8FB0-CE6C4F9EA906}" srcOrd="6" destOrd="0" presId="urn:microsoft.com/office/officeart/2005/8/layout/radial6"/>
    <dgm:cxn modelId="{57603B02-CE25-4A16-9CFF-B196DA9FD636}" type="presParOf" srcId="{B65A288F-2709-49E8-ACE0-3A38DA49D113}" destId="{75BDE349-ADF7-4753-B296-47A255CB0519}" srcOrd="7" destOrd="0" presId="urn:microsoft.com/office/officeart/2005/8/layout/radial6"/>
    <dgm:cxn modelId="{9D571B4D-5C57-4BA5-8105-77A62D6C006F}" type="presParOf" srcId="{B65A288F-2709-49E8-ACE0-3A38DA49D113}" destId="{FE25301A-0B23-4DB9-883F-8D83F5B40055}" srcOrd="8" destOrd="0" presId="urn:microsoft.com/office/officeart/2005/8/layout/radial6"/>
    <dgm:cxn modelId="{57C16D9E-11F4-4684-BA90-BBD32473A66A}" type="presParOf" srcId="{B65A288F-2709-49E8-ACE0-3A38DA49D113}" destId="{88A8F639-A4CA-427B-B71E-BDA2BB643BC3}" srcOrd="9" destOrd="0" presId="urn:microsoft.com/office/officeart/2005/8/layout/radial6"/>
    <dgm:cxn modelId="{ED80323C-5A16-4F5E-9190-13D35037EB40}" type="presParOf" srcId="{B65A288F-2709-49E8-ACE0-3A38DA49D113}" destId="{447D3F26-90B8-4A7D-A7E9-155C4AC63BFE}" srcOrd="10" destOrd="0" presId="urn:microsoft.com/office/officeart/2005/8/layout/radial6"/>
    <dgm:cxn modelId="{2114DCD6-0A32-4FC7-A094-04C681C1DBE7}" type="presParOf" srcId="{B65A288F-2709-49E8-ACE0-3A38DA49D113}" destId="{F9E7CE64-1244-476C-B122-25B7365C620E}" srcOrd="11" destOrd="0" presId="urn:microsoft.com/office/officeart/2005/8/layout/radial6"/>
    <dgm:cxn modelId="{A48322D9-3DAD-4A35-BCA8-06B1BCB3EE12}" type="presParOf" srcId="{B65A288F-2709-49E8-ACE0-3A38DA49D113}" destId="{B3D839F8-52DB-4951-A322-56B6898318D1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D839F8-52DB-4951-A322-56B6898318D1}">
      <dsp:nvSpPr>
        <dsp:cNvPr id="0" name=""/>
        <dsp:cNvSpPr/>
      </dsp:nvSpPr>
      <dsp:spPr>
        <a:xfrm>
          <a:off x="1795414" y="613528"/>
          <a:ext cx="3958164" cy="3958164"/>
        </a:xfrm>
        <a:prstGeom prst="blockArc">
          <a:avLst>
            <a:gd name="adj1" fmla="val 13408619"/>
            <a:gd name="adj2" fmla="val 17566789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8F639-A4CA-427B-B71E-BDA2BB643BC3}">
      <dsp:nvSpPr>
        <dsp:cNvPr id="0" name=""/>
        <dsp:cNvSpPr/>
      </dsp:nvSpPr>
      <dsp:spPr>
        <a:xfrm>
          <a:off x="1802635" y="595232"/>
          <a:ext cx="3993307" cy="3993307"/>
        </a:xfrm>
        <a:prstGeom prst="blockArc">
          <a:avLst>
            <a:gd name="adj1" fmla="val 2577630"/>
            <a:gd name="adj2" fmla="val 13377630"/>
            <a:gd name="adj3" fmla="val 46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E6CD1E-98CE-41A4-8FB0-CE6C4F9EA906}">
      <dsp:nvSpPr>
        <dsp:cNvPr id="0" name=""/>
        <dsp:cNvSpPr/>
      </dsp:nvSpPr>
      <dsp:spPr>
        <a:xfrm>
          <a:off x="1675487" y="817519"/>
          <a:ext cx="3958164" cy="3958164"/>
        </a:xfrm>
        <a:prstGeom prst="blockArc">
          <a:avLst>
            <a:gd name="adj1" fmla="val 20590731"/>
            <a:gd name="adj2" fmla="val 2134601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06C3F7-D132-489C-A973-ED9851A85E51}">
      <dsp:nvSpPr>
        <dsp:cNvPr id="0" name=""/>
        <dsp:cNvSpPr/>
      </dsp:nvSpPr>
      <dsp:spPr>
        <a:xfrm>
          <a:off x="1611206" y="524424"/>
          <a:ext cx="3958164" cy="3958164"/>
        </a:xfrm>
        <a:prstGeom prst="blockArc">
          <a:avLst>
            <a:gd name="adj1" fmla="val 17930847"/>
            <a:gd name="adj2" fmla="val 21124867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78F737-B66A-43DA-B6D5-946519C33BE9}">
      <dsp:nvSpPr>
        <dsp:cNvPr id="0" name=""/>
        <dsp:cNvSpPr/>
      </dsp:nvSpPr>
      <dsp:spPr>
        <a:xfrm>
          <a:off x="2813427" y="1662219"/>
          <a:ext cx="1822271" cy="1822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Развитие</a:t>
          </a:r>
          <a:endParaRPr lang="ru-RU" sz="2300" kern="1200" dirty="0"/>
        </a:p>
      </dsp:txBody>
      <dsp:txXfrm>
        <a:off x="3080292" y="1929084"/>
        <a:ext cx="1288541" cy="1288541"/>
      </dsp:txXfrm>
    </dsp:sp>
    <dsp:sp modelId="{9CBC1DD4-211E-477B-9D82-D6EF3F34766F}">
      <dsp:nvSpPr>
        <dsp:cNvPr id="0" name=""/>
        <dsp:cNvSpPr/>
      </dsp:nvSpPr>
      <dsp:spPr>
        <a:xfrm>
          <a:off x="3885203" y="172441"/>
          <a:ext cx="1275590" cy="1275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Памяти</a:t>
          </a:r>
          <a:endParaRPr lang="ru-RU" sz="1300" kern="1200" dirty="0"/>
        </a:p>
      </dsp:txBody>
      <dsp:txXfrm>
        <a:off x="4072009" y="359247"/>
        <a:ext cx="901978" cy="901978"/>
      </dsp:txXfrm>
    </dsp:sp>
    <dsp:sp modelId="{BF6ED19A-86BA-47B9-B34F-5694C163549A}">
      <dsp:nvSpPr>
        <dsp:cNvPr id="0" name=""/>
        <dsp:cNvSpPr/>
      </dsp:nvSpPr>
      <dsp:spPr>
        <a:xfrm>
          <a:off x="4867220" y="1599378"/>
          <a:ext cx="1275590" cy="1275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Внимания</a:t>
          </a:r>
          <a:endParaRPr lang="ru-RU" sz="1300" kern="1200" dirty="0"/>
        </a:p>
      </dsp:txBody>
      <dsp:txXfrm>
        <a:off x="5054026" y="1786184"/>
        <a:ext cx="901978" cy="901978"/>
      </dsp:txXfrm>
    </dsp:sp>
    <dsp:sp modelId="{75BDE349-ADF7-4753-B296-47A255CB0519}">
      <dsp:nvSpPr>
        <dsp:cNvPr id="0" name=""/>
        <dsp:cNvSpPr/>
      </dsp:nvSpPr>
      <dsp:spPr>
        <a:xfrm>
          <a:off x="4589086" y="3283503"/>
          <a:ext cx="1275590" cy="1275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Мышления</a:t>
          </a:r>
          <a:endParaRPr lang="ru-RU" sz="1300" kern="1200" dirty="0"/>
        </a:p>
      </dsp:txBody>
      <dsp:txXfrm>
        <a:off x="4775892" y="3470309"/>
        <a:ext cx="901978" cy="901978"/>
      </dsp:txXfrm>
    </dsp:sp>
    <dsp:sp modelId="{447D3F26-90B8-4A7D-A7E9-155C4AC63BFE}">
      <dsp:nvSpPr>
        <dsp:cNvPr id="0" name=""/>
        <dsp:cNvSpPr/>
      </dsp:nvSpPr>
      <dsp:spPr>
        <a:xfrm>
          <a:off x="1733901" y="624678"/>
          <a:ext cx="1275590" cy="1275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Интереса</a:t>
          </a:r>
          <a:endParaRPr lang="ru-RU" sz="1300" kern="1200" dirty="0"/>
        </a:p>
      </dsp:txBody>
      <dsp:txXfrm>
        <a:off x="1920707" y="811484"/>
        <a:ext cx="901978" cy="9019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6C573-8121-487C-B7E4-735E1C5AD77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330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1286" y="1865122"/>
            <a:ext cx="7004052" cy="819125"/>
          </a:xfrm>
          <a:prstGeom prst="rect">
            <a:avLst/>
          </a:prstGeom>
          <a:ln w="76200">
            <a:noFill/>
          </a:ln>
        </p:spPr>
        <p:txBody>
          <a:bodyPr anchor="ctr"/>
          <a:lstStyle>
            <a:lvl1pPr algn="ctr">
              <a:defRPr sz="4500">
                <a:solidFill>
                  <a:srgbClr val="418E03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2302" y="3810220"/>
            <a:ext cx="4681603" cy="165576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>
                <a:solidFill>
                  <a:srgbClr val="418E03"/>
                </a:solidFill>
              </a:rPr>
              <a:t>Образец подзаголовка</a:t>
            </a:r>
            <a:endParaRPr lang="ru-RU" dirty="0">
              <a:solidFill>
                <a:srgbClr val="418E0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_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416478" y="1628383"/>
            <a:ext cx="5073041" cy="26054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Roboto Cn" pitchFamily="2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57598" y="6048375"/>
            <a:ext cx="1543050" cy="1619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4000" y="3883762"/>
            <a:ext cx="1524000" cy="16097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86043" y="3274453"/>
            <a:ext cx="1590675" cy="16097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33786" y="4354741"/>
            <a:ext cx="1543050" cy="16192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4000" y="4688625"/>
            <a:ext cx="152400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7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4615E-6 2.59259E-6 L 0.32419 0.20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02" y="103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0769E-6 -1.11111E-6 L 0.50016 0.0921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60" y="451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69231E-7 0 L 0.59872 -0.2252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36" y="-1127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-4.81481E-6 L -0.53045 0.171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22" y="856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-3.7037E-7 L -0.4968 -0.028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40" y="-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29"/>
            <a:ext cx="9901741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68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1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55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526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31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07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3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17" r:id="rId2"/>
    <p:sldLayoutId id="2147483708" r:id="rId3"/>
    <p:sldLayoutId id="2147483709" r:id="rId4"/>
    <p:sldLayoutId id="2147483710" r:id="rId5"/>
    <p:sldLayoutId id="2147483712" r:id="rId6"/>
    <p:sldLayoutId id="2147483716" r:id="rId7"/>
    <p:sldLayoutId id="2147483715" r:id="rId8"/>
    <p:sldLayoutId id="2147483714" r:id="rId9"/>
    <p:sldLayoutId id="2147483713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6413" y="409434"/>
            <a:ext cx="7458926" cy="265888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етодические рекомендации по организации учебного занятия в инклюзивном классе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881" y="2661920"/>
            <a:ext cx="8512119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0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54100" y="1635617"/>
            <a:ext cx="3440627" cy="244786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 задачи урока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3"/>
          <p:cNvSpPr txBox="1">
            <a:spLocks/>
          </p:cNvSpPr>
          <p:nvPr/>
        </p:nvSpPr>
        <p:spPr>
          <a:xfrm>
            <a:off x="6230532" y="1061557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Преодоление трудностей в развитии внимания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230532" y="1924828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Коррекция трудностей словесно-логического мышления</a:t>
            </a:r>
            <a:endParaRPr lang="ru-RU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6230532" y="2788099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Увеличение объема памяти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6230532" y="3651370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Развитие мелкой моторики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8" name="Текст 3"/>
          <p:cNvSpPr txBox="1">
            <a:spLocks/>
          </p:cNvSpPr>
          <p:nvPr/>
        </p:nvSpPr>
        <p:spPr>
          <a:xfrm>
            <a:off x="6230532" y="4473360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Развитие и коррекция трудностей связной речи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93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  <p:bldP spid="7" grpId="0" build="p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54100" y="1635617"/>
            <a:ext cx="3440627" cy="244786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4000" dirty="0" smtClean="0"/>
              <a:t>Введите сюда текст вопроса</a:t>
            </a:r>
            <a:endParaRPr lang="ru-RU" sz="4000" dirty="0"/>
          </a:p>
        </p:txBody>
      </p:sp>
      <p:sp>
        <p:nvSpPr>
          <p:cNvPr id="10" name="Текст 3"/>
          <p:cNvSpPr txBox="1">
            <a:spLocks/>
          </p:cNvSpPr>
          <p:nvPr/>
        </p:nvSpPr>
        <p:spPr>
          <a:xfrm>
            <a:off x="6230533" y="1635617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Неправильный ответ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231600" y="2500726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  <a:endParaRPr lang="ru-RU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6230532" y="3364326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Неправильный ответ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093" y="652497"/>
            <a:ext cx="8798147" cy="535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89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360" y="924561"/>
            <a:ext cx="7731760" cy="421310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«Если мы будем учить сегодня так, как мы учили вчера, мы украдём у детей завтра»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Джон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Дьюи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05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73760" y="934720"/>
            <a:ext cx="3708400" cy="4064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Инклюзивное образование – это процесс дальнейшего развития и расширения интеграции</a:t>
            </a:r>
            <a:r>
              <a:rPr lang="ru-RU" sz="4000" dirty="0"/>
              <a:t>. </a:t>
            </a:r>
          </a:p>
        </p:txBody>
      </p:sp>
      <p:sp>
        <p:nvSpPr>
          <p:cNvPr id="10" name="Текст 3"/>
          <p:cNvSpPr txBox="1">
            <a:spLocks/>
          </p:cNvSpPr>
          <p:nvPr/>
        </p:nvSpPr>
        <p:spPr>
          <a:xfrm>
            <a:off x="6230533" y="1635617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</a:t>
            </a:r>
            <a:endParaRPr lang="ru-RU" sz="1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231600" y="2500726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инклюзия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6230532" y="3364326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 ЛИ ПЕДАГОГ?!!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22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5840" y="1026160"/>
            <a:ext cx="43281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педагогического оптимизма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социально-адаптирующей направленности образования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ранней педагогической помощи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коррекционно-компенсирующей направленности образования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28080" y="1544320"/>
            <a:ext cx="2854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ПРИЗНАКИ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39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90" t="3569" r="10162" b="11233"/>
          <a:stretch/>
        </p:blipFill>
        <p:spPr>
          <a:xfrm>
            <a:off x="1615439" y="4246880"/>
            <a:ext cx="1351281" cy="194056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83920" y="833120"/>
            <a:ext cx="8026400" cy="4754879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 урока начинается учебно-воспитательный процесс, уроком он и заканчивается. Всё остальное в школе играет хотя и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вапжную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вспомогательную роль, дополняя и развивая всё то, что закладывается в ходе уроков».                   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Ю.А.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Конаржевский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94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14400" y="1364776"/>
            <a:ext cx="3471145" cy="311449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31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 </a:t>
            </a:r>
            <a:r>
              <a:rPr lang="ru-RU" sz="31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организации режима урока в инклюзивном классе учитель должен придерживаться определённых требований. </a:t>
            </a:r>
            <a:endParaRPr lang="ru-RU" sz="4000" dirty="0"/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6230533" y="1635617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ёткий алгоритм проведения урока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231600" y="2500726"/>
            <a:ext cx="2448000" cy="86360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даётся по определённому алгоритму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6230533" y="3529743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наглядности</a:t>
            </a:r>
            <a:endParaRPr lang="ru-RU" sz="1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3"/>
          <p:cNvSpPr txBox="1">
            <a:spLocks/>
          </p:cNvSpPr>
          <p:nvPr/>
        </p:nvSpPr>
        <p:spPr>
          <a:xfrm>
            <a:off x="6230533" y="4479270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обучающихся с ОВЗ </a:t>
            </a:r>
            <a:endParaRPr lang="ru-RU" sz="1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04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  <p:bldP spid="9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24560" y="975360"/>
            <a:ext cx="4104640" cy="40132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имеющие эффективный опыт работы в условиях инклюзивного образования, предлагают следующие способы включения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3"/>
          <p:cNvSpPr txBox="1">
            <a:spLocks/>
          </p:cNvSpPr>
          <p:nvPr/>
        </p:nvSpPr>
        <p:spPr>
          <a:xfrm>
            <a:off x="6230532" y="1188720"/>
            <a:ext cx="2448001" cy="1164547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FF0000"/>
                </a:solidFill>
              </a:rPr>
              <a:t>принимать учеников с инвалидностью «как любых других ребят в классе»;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231600" y="2500726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B0F0"/>
                </a:solidFill>
              </a:rPr>
              <a:t>включать их в те же виды активности, хотя ставить разные задачи</a:t>
            </a:r>
            <a:endParaRPr lang="ru-RU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6230532" y="3364326"/>
            <a:ext cx="2448000" cy="984154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FF0000"/>
                </a:solidFill>
              </a:rPr>
              <a:t>вовлекать учеников в групповые формы работы и в групповое решение задач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230532" y="4494430"/>
            <a:ext cx="2448000" cy="1337409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rgbClr val="00B050"/>
                </a:solidFill>
              </a:rPr>
              <a:t>использовать активные формы обучения – манипуляции, игры, проекты, лаборатории, полевые исследования. 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9481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54100" y="1635617"/>
            <a:ext cx="3440627" cy="244786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3"/>
          <p:cNvSpPr txBox="1">
            <a:spLocks/>
          </p:cNvSpPr>
          <p:nvPr/>
        </p:nvSpPr>
        <p:spPr>
          <a:xfrm>
            <a:off x="6230533" y="1635617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Общеобразовательные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230533" y="3365835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</a:t>
            </a:r>
            <a:endParaRPr lang="ru-RU" sz="15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22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86740" y="1554337"/>
            <a:ext cx="4472940" cy="1962389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4000" dirty="0" smtClean="0"/>
              <a:t>Образовательные задачи урока</a:t>
            </a:r>
            <a:endParaRPr lang="ru-RU" sz="4000" dirty="0"/>
          </a:p>
        </p:txBody>
      </p:sp>
      <p:sp>
        <p:nvSpPr>
          <p:cNvPr id="10" name="Текст 3"/>
          <p:cNvSpPr txBox="1">
            <a:spLocks/>
          </p:cNvSpPr>
          <p:nvPr/>
        </p:nvSpPr>
        <p:spPr>
          <a:xfrm>
            <a:off x="6230532" y="992451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Расширить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230532" y="1835242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Систематизировать</a:t>
            </a:r>
            <a:endParaRPr lang="ru-RU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6230532" y="2651752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Закрепить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6230532" y="3516726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Обобщить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8" name="Текст 3"/>
          <p:cNvSpPr txBox="1">
            <a:spLocks/>
          </p:cNvSpPr>
          <p:nvPr/>
        </p:nvSpPr>
        <p:spPr>
          <a:xfrm>
            <a:off x="6230532" y="4381700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Выявить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6230532" y="5305775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Проверить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3" name="Текст 3"/>
          <p:cNvSpPr txBox="1">
            <a:spLocks/>
          </p:cNvSpPr>
          <p:nvPr/>
        </p:nvSpPr>
        <p:spPr>
          <a:xfrm>
            <a:off x="6230532" y="149660"/>
            <a:ext cx="2448000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/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B050"/>
                </a:solidFill>
              </a:rPr>
              <a:t>Формировать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5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47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8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  <p:bldP spid="7" grpId="0" build="p"/>
      <p:bldP spid="8" grpId="0" build="p"/>
      <p:bldP spid="9" grpId="0" build="p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4816554" y="588070"/>
            <a:ext cx="3302000" cy="6527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8016" tIns="128016" rIns="128016" bIns="128016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kern="1200" dirty="0"/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728780004"/>
              </p:ext>
            </p:extLst>
          </p:nvPr>
        </p:nvGraphicFramePr>
        <p:xfrm>
          <a:off x="1694874" y="914456"/>
          <a:ext cx="7449126" cy="5146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Овал 21"/>
          <p:cNvSpPr/>
          <p:nvPr/>
        </p:nvSpPr>
        <p:spPr>
          <a:xfrm>
            <a:off x="2671358" y="2886891"/>
            <a:ext cx="1182185" cy="10632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958380" y="4472648"/>
            <a:ext cx="1182185" cy="10632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75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4B86468-5EDA-401F-B952-F2AF1B539289}" vid="{10703081-4F7F-4945-A963-D28AAE3C7E6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C9E88E-3CBD-4BE5-A766-D686E0FCF6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5D6283-8099-4818-9D7A-517629D8A939}">
  <ds:schemaRefs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547570a-e5f4-4946-a4c3-82580e42479e"/>
    <ds:schemaRef ds:uri="http://purl.org/dc/dcmitype/"/>
    <ds:schemaRef ds:uri="6ee78bd2-4339-4042-adc0-bcc646419980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77DB3E6-6451-4F22-BB0B-8693B323AD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Пазл</Template>
  <TotalTime>0</TotalTime>
  <Words>215</Words>
  <Application>Microsoft Office PowerPoint</Application>
  <PresentationFormat>Лист A4 (210x297 мм)</PresentationFormat>
  <Paragraphs>51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Roboto Cn</vt:lpstr>
      <vt:lpstr>Segoe UI</vt:lpstr>
      <vt:lpstr>Segoe UI Historic</vt:lpstr>
      <vt:lpstr>Segoe UI Light</vt:lpstr>
      <vt:lpstr>Times New Roman</vt:lpstr>
      <vt:lpstr>Тема1</vt:lpstr>
      <vt:lpstr>Методические рекомендации по организации учебного занятия в инклюзивном классе</vt:lpstr>
      <vt:lpstr>Инклюзивное образование – это процесс дальнейшего развития и расширения интеграции. </vt:lpstr>
      <vt:lpstr>Презентация PowerPoint</vt:lpstr>
      <vt:lpstr>             «С урока начинается учебно-воспитательный процесс, уроком он и заканчивается. Всё остальное в школе играет хотя и вапжную, но вспомогательную роль, дополняя и развивая всё то, что закладывается в ходе уроков».                                                         Ю.А. Конаржевский</vt:lpstr>
      <vt:lpstr>При организации режима урока в инклюзивном классе учитель должен придерживаться определённых требований. </vt:lpstr>
      <vt:lpstr>Педагоги, имеющие эффективный опыт работы в условиях инклюзивного образования, предлагают следующие способы включения:</vt:lpstr>
      <vt:lpstr>Задачи урока</vt:lpstr>
      <vt:lpstr>Образовательные задачи урока</vt:lpstr>
      <vt:lpstr>Презентация PowerPoint</vt:lpstr>
      <vt:lpstr>Коррекционно-развивающие задачи урока</vt:lpstr>
      <vt:lpstr>Введите сюда текст вопроса</vt:lpstr>
      <vt:lpstr>«Если мы будем учить сегодня так, как мы учили вчера, мы украдём у детей завтра»                                          Джон Дьюи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2018-01-09T13:59:59Z</dcterms:created>
  <dcterms:modified xsi:type="dcterms:W3CDTF">2018-08-14T07:35:50Z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