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8024" autoAdjust="0"/>
    <p:restoredTop sz="94660"/>
  </p:normalViewPr>
  <p:slideViewPr>
    <p:cSldViewPr snapToGrid="0">
      <p:cViewPr varScale="1">
        <p:scale>
          <a:sx n="52" d="100"/>
          <a:sy n="52" d="100"/>
        </p:scale>
        <p:origin x="-643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8/14/2018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8/14/2018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8/14/2018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NUL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9600" dirty="0"/>
              <a:t>M</a:t>
            </a:r>
            <a:r>
              <a:rPr lang="en-US" dirty="0"/>
              <a:t>o</a:t>
            </a:r>
            <a:r>
              <a:rPr lang="en-US" sz="9600" dirty="0"/>
              <a:t>MA </a:t>
            </a:r>
            <a:br>
              <a:rPr lang="en-US" sz="9600" dirty="0"/>
            </a:br>
            <a:r>
              <a:rPr lang="en-US" sz="4000" dirty="0"/>
              <a:t>(The Museum of Modern Art in new York, USA)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2616639"/>
          </a:xfrm>
        </p:spPr>
        <p:txBody>
          <a:bodyPr vert="horz" lIns="91440" tIns="91440" rIns="91440" bIns="91440" rtlCol="0" anchor="t">
            <a:normAutofit/>
          </a:bodyPr>
          <a:lstStyle/>
          <a:p>
            <a:r>
              <a:rPr lang="en-US" dirty="0"/>
              <a:t>Presented by </a:t>
            </a:r>
            <a:r>
              <a:rPr lang="en-US" dirty="0" err="1"/>
              <a:t>astafiev</a:t>
            </a:r>
            <a:r>
              <a:rPr lang="en-US" dirty="0"/>
              <a:t> </a:t>
            </a:r>
            <a:r>
              <a:rPr lang="en-US" dirty="0" err="1"/>
              <a:t>daniil</a:t>
            </a:r>
            <a:r>
              <a:rPr lang="en-US" dirty="0"/>
              <a:t>.</a:t>
            </a:r>
          </a:p>
          <a:p>
            <a:r>
              <a:rPr lang="en-US" dirty="0"/>
              <a:t>School </a:t>
            </a:r>
            <a:r>
              <a:rPr lang="en-US" dirty="0" smtClean="0"/>
              <a:t>12</a:t>
            </a:r>
            <a:r>
              <a:rPr lang="en-US" dirty="0"/>
              <a:t>, </a:t>
            </a:r>
            <a:r>
              <a:rPr lang="en-US" dirty="0" err="1" smtClean="0"/>
              <a:t>danilov</a:t>
            </a:r>
            <a:endParaRPr lang="en-US" dirty="0"/>
          </a:p>
          <a:p>
            <a:r>
              <a:rPr lang="en-US" dirty="0" smtClean="0"/>
              <a:t>Form</a:t>
            </a:r>
            <a:r>
              <a:rPr lang="ru-RU" dirty="0" smtClean="0"/>
              <a:t> 11</a:t>
            </a:r>
            <a:endParaRPr lang="en-US" dirty="0"/>
          </a:p>
          <a:p>
            <a:r>
              <a:rPr lang="en-US" dirty="0" smtClean="0"/>
              <a:t>21</a:t>
            </a:r>
            <a:r>
              <a:rPr lang="ru-RU" dirty="0" smtClean="0"/>
              <a:t>/</a:t>
            </a:r>
            <a:r>
              <a:rPr lang="en-US" dirty="0" smtClean="0"/>
              <a:t>04</a:t>
            </a:r>
            <a:r>
              <a:rPr lang="ru-RU" dirty="0" smtClean="0"/>
              <a:t>/</a:t>
            </a:r>
            <a:r>
              <a:rPr lang="en-US" dirty="0" smtClean="0"/>
              <a:t>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8632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1F629DF-0418-460D-8DDB-BDFE44D70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966522" y="431078"/>
            <a:ext cx="9603275" cy="1049235"/>
          </a:xfrm>
        </p:spPr>
        <p:txBody>
          <a:bodyPr/>
          <a:lstStyle/>
          <a:p>
            <a:pPr algn="ctr"/>
            <a:r>
              <a:rPr lang="ru-RU" dirty="0">
                <a:hlinkClick r:id="rId2" invalidUrl="http://"/>
              </a:rPr>
              <a:t>https://www.moma.org</a:t>
            </a:r>
            <a:br>
              <a:rPr lang="ru-RU" dirty="0">
                <a:hlinkClick r:id="rId2" invalidUrl="http://"/>
              </a:rPr>
            </a:br>
            <a:r>
              <a:rPr lang="ru-RU" dirty="0"/>
              <a:t>what </a:t>
            </a:r>
            <a:r>
              <a:rPr lang="ru-RU" dirty="0" err="1"/>
              <a:t>is</a:t>
            </a:r>
            <a:r>
              <a:rPr lang="ru-RU" dirty="0"/>
              <a:t> </a:t>
            </a:r>
            <a:r>
              <a:rPr lang="ru-RU" dirty="0" err="1"/>
              <a:t>it</a:t>
            </a:r>
            <a:r>
              <a:rPr lang="ru-RU" dirty="0"/>
              <a:t>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86FD970-5DED-45D2-A8F9-263A002D4A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85" y="1900714"/>
            <a:ext cx="5980181" cy="4198234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400" dirty="0" err="1"/>
              <a:t>From</a:t>
            </a:r>
            <a:r>
              <a:rPr lang="ru-RU" sz="2400" dirty="0"/>
              <a:t> </a:t>
            </a:r>
            <a:r>
              <a:rPr lang="ru-RU" sz="2400" dirty="0" err="1"/>
              <a:t>the</a:t>
            </a:r>
            <a:r>
              <a:rPr lang="ru-RU" sz="2400" dirty="0"/>
              <a:t> </a:t>
            </a:r>
            <a:r>
              <a:rPr lang="ru-RU" sz="2400" dirty="0" err="1"/>
              <a:t>official</a:t>
            </a:r>
            <a:r>
              <a:rPr lang="ru-RU" sz="2400" dirty="0"/>
              <a:t> </a:t>
            </a:r>
            <a:r>
              <a:rPr lang="ru-RU" sz="2400" dirty="0" err="1"/>
              <a:t>website</a:t>
            </a:r>
            <a:r>
              <a:rPr lang="ru-RU" sz="2400" dirty="0"/>
              <a:t> </a:t>
            </a:r>
            <a:r>
              <a:rPr lang="ru-RU" sz="2400" dirty="0" err="1"/>
              <a:t>of</a:t>
            </a:r>
            <a:r>
              <a:rPr lang="ru-RU" sz="2400" dirty="0"/>
              <a:t> </a:t>
            </a:r>
            <a:r>
              <a:rPr lang="ru-RU" sz="2400" dirty="0" err="1"/>
              <a:t>the</a:t>
            </a:r>
            <a:r>
              <a:rPr lang="ru-RU" sz="2400" dirty="0"/>
              <a:t> </a:t>
            </a:r>
            <a:r>
              <a:rPr lang="ru-RU" sz="2400" dirty="0" err="1"/>
              <a:t>Museum</a:t>
            </a:r>
            <a:r>
              <a:rPr lang="ru-RU" sz="2400" dirty="0"/>
              <a:t>:</a:t>
            </a:r>
          </a:p>
          <a:p>
            <a:pPr marL="0" algn="just">
              <a:buNone/>
            </a:pPr>
            <a:r>
              <a:rPr lang="ru-RU" sz="2400" dirty="0" err="1"/>
              <a:t>At</a:t>
            </a:r>
            <a:r>
              <a:rPr lang="ru-RU" sz="2400" dirty="0"/>
              <a:t> </a:t>
            </a:r>
            <a:r>
              <a:rPr lang="ru-RU" sz="2400" dirty="0" err="1"/>
              <a:t>The</a:t>
            </a:r>
            <a:r>
              <a:rPr lang="ru-RU" sz="2400" dirty="0"/>
              <a:t> </a:t>
            </a:r>
            <a:r>
              <a:rPr lang="ru-RU" sz="2400" dirty="0" err="1"/>
              <a:t>Museum</a:t>
            </a:r>
            <a:r>
              <a:rPr lang="ru-RU" sz="2400" dirty="0"/>
              <a:t> </a:t>
            </a:r>
            <a:r>
              <a:rPr lang="ru-RU" sz="2400" dirty="0" err="1"/>
              <a:t>of</a:t>
            </a:r>
            <a:r>
              <a:rPr lang="ru-RU" sz="2400" dirty="0"/>
              <a:t> </a:t>
            </a:r>
            <a:r>
              <a:rPr lang="ru-RU" sz="2400" dirty="0" err="1"/>
              <a:t>Modern</a:t>
            </a:r>
            <a:r>
              <a:rPr lang="ru-RU" sz="2400" dirty="0"/>
              <a:t> </a:t>
            </a:r>
            <a:r>
              <a:rPr lang="ru-RU" sz="2400" dirty="0" err="1"/>
              <a:t>Art</a:t>
            </a:r>
            <a:r>
              <a:rPr lang="ru-RU" sz="2400" dirty="0"/>
              <a:t> </a:t>
            </a:r>
            <a:r>
              <a:rPr lang="ru-RU" sz="2400" dirty="0" err="1"/>
              <a:t>and</a:t>
            </a:r>
            <a:r>
              <a:rPr lang="ru-RU" sz="2400" dirty="0"/>
              <a:t> </a:t>
            </a:r>
            <a:r>
              <a:rPr lang="ru-RU" sz="2400" dirty="0" err="1"/>
              <a:t>MoMA</a:t>
            </a:r>
            <a:r>
              <a:rPr lang="ru-RU" sz="2400" dirty="0"/>
              <a:t> PS1, </a:t>
            </a:r>
            <a:r>
              <a:rPr lang="ru-RU" sz="2400" dirty="0" err="1"/>
              <a:t>we</a:t>
            </a:r>
            <a:r>
              <a:rPr lang="ru-RU" sz="2400" dirty="0"/>
              <a:t> </a:t>
            </a:r>
            <a:r>
              <a:rPr lang="ru-RU" sz="2400" dirty="0" err="1"/>
              <a:t>celebrate</a:t>
            </a:r>
            <a:r>
              <a:rPr lang="ru-RU" sz="2400" dirty="0"/>
              <a:t> </a:t>
            </a:r>
            <a:r>
              <a:rPr lang="ru-RU" sz="2400" dirty="0" err="1"/>
              <a:t>creativity</a:t>
            </a:r>
            <a:r>
              <a:rPr lang="ru-RU" sz="2400" dirty="0"/>
              <a:t>, </a:t>
            </a:r>
            <a:r>
              <a:rPr lang="ru-RU" sz="2400" dirty="0" err="1"/>
              <a:t>openness</a:t>
            </a:r>
            <a:r>
              <a:rPr lang="ru-RU" sz="2400" dirty="0"/>
              <a:t>, </a:t>
            </a:r>
            <a:r>
              <a:rPr lang="ru-RU" sz="2400" dirty="0" err="1"/>
              <a:t>tolerance</a:t>
            </a:r>
            <a:r>
              <a:rPr lang="ru-RU" sz="2400" dirty="0"/>
              <a:t>, </a:t>
            </a:r>
            <a:r>
              <a:rPr lang="ru-RU" sz="2400" dirty="0" err="1"/>
              <a:t>and</a:t>
            </a:r>
            <a:r>
              <a:rPr lang="ru-RU" sz="2400" dirty="0"/>
              <a:t> </a:t>
            </a:r>
            <a:r>
              <a:rPr lang="ru-RU" sz="2400" dirty="0" err="1"/>
              <a:t>generosity</a:t>
            </a:r>
            <a:r>
              <a:rPr lang="ru-RU" sz="2400" dirty="0"/>
              <a:t>. </a:t>
            </a:r>
            <a:r>
              <a:rPr lang="ru-RU" sz="2400" dirty="0" err="1"/>
              <a:t>We</a:t>
            </a:r>
            <a:r>
              <a:rPr lang="ru-RU" sz="2400" dirty="0"/>
              <a:t> </a:t>
            </a:r>
            <a:r>
              <a:rPr lang="ru-RU" sz="2400" dirty="0" err="1"/>
              <a:t>aim</a:t>
            </a:r>
            <a:r>
              <a:rPr lang="ru-RU" sz="2400" dirty="0"/>
              <a:t> </a:t>
            </a:r>
            <a:r>
              <a:rPr lang="ru-RU" sz="2400" dirty="0" err="1"/>
              <a:t>to</a:t>
            </a:r>
            <a:r>
              <a:rPr lang="ru-RU" sz="2400" dirty="0"/>
              <a:t> </a:t>
            </a:r>
            <a:r>
              <a:rPr lang="ru-RU" sz="2400" dirty="0" err="1"/>
              <a:t>be</a:t>
            </a:r>
            <a:r>
              <a:rPr lang="ru-RU" sz="2400" dirty="0"/>
              <a:t> </a:t>
            </a:r>
            <a:r>
              <a:rPr lang="ru-RU" sz="2400" dirty="0" err="1"/>
              <a:t>inclusive</a:t>
            </a:r>
            <a:r>
              <a:rPr lang="ru-RU" sz="2400" dirty="0"/>
              <a:t> </a:t>
            </a:r>
            <a:r>
              <a:rPr lang="ru-RU" sz="2400" dirty="0" err="1"/>
              <a:t>places</a:t>
            </a:r>
            <a:r>
              <a:rPr lang="ru-RU" sz="2400" dirty="0"/>
              <a:t>—</a:t>
            </a:r>
            <a:r>
              <a:rPr lang="ru-RU" sz="2400" dirty="0" err="1"/>
              <a:t>both</a:t>
            </a:r>
            <a:r>
              <a:rPr lang="ru-RU" sz="2400" dirty="0"/>
              <a:t> </a:t>
            </a:r>
            <a:r>
              <a:rPr lang="ru-RU" sz="2400" dirty="0" err="1"/>
              <a:t>onsite</a:t>
            </a:r>
            <a:r>
              <a:rPr lang="ru-RU" sz="2400" dirty="0"/>
              <a:t> </a:t>
            </a:r>
            <a:r>
              <a:rPr lang="ru-RU" sz="2400" dirty="0" err="1"/>
              <a:t>and</a:t>
            </a:r>
            <a:r>
              <a:rPr lang="ru-RU" sz="2400" dirty="0"/>
              <a:t> </a:t>
            </a:r>
            <a:r>
              <a:rPr lang="ru-RU" sz="2400" dirty="0" err="1"/>
              <a:t>online</a:t>
            </a:r>
            <a:r>
              <a:rPr lang="ru-RU" sz="2400" dirty="0"/>
              <a:t>—</a:t>
            </a:r>
            <a:r>
              <a:rPr lang="ru-RU" sz="2400" dirty="0" err="1"/>
              <a:t>where</a:t>
            </a:r>
            <a:r>
              <a:rPr lang="ru-RU" sz="2400" dirty="0"/>
              <a:t> </a:t>
            </a:r>
            <a:r>
              <a:rPr lang="ru-RU" sz="2400" dirty="0" err="1"/>
              <a:t>diverse</a:t>
            </a:r>
            <a:r>
              <a:rPr lang="ru-RU" sz="2400" dirty="0"/>
              <a:t> </a:t>
            </a:r>
            <a:r>
              <a:rPr lang="ru-RU" sz="2400" dirty="0" err="1"/>
              <a:t>cultural</a:t>
            </a:r>
            <a:r>
              <a:rPr lang="ru-RU" sz="2400" dirty="0"/>
              <a:t>, </a:t>
            </a:r>
            <a:r>
              <a:rPr lang="ru-RU" sz="2400" dirty="0" err="1"/>
              <a:t>artistic</a:t>
            </a:r>
            <a:r>
              <a:rPr lang="ru-RU" sz="2400" dirty="0"/>
              <a:t>, </a:t>
            </a:r>
            <a:r>
              <a:rPr lang="ru-RU" sz="2400" dirty="0" err="1"/>
              <a:t>social</a:t>
            </a:r>
            <a:r>
              <a:rPr lang="ru-RU" sz="2400" dirty="0"/>
              <a:t>, </a:t>
            </a:r>
            <a:r>
              <a:rPr lang="ru-RU" sz="2400" dirty="0" err="1"/>
              <a:t>and</a:t>
            </a:r>
            <a:r>
              <a:rPr lang="ru-RU" sz="2400" dirty="0"/>
              <a:t> </a:t>
            </a:r>
            <a:r>
              <a:rPr lang="ru-RU" sz="2400" dirty="0" err="1"/>
              <a:t>political</a:t>
            </a:r>
            <a:r>
              <a:rPr lang="ru-RU" sz="2400" dirty="0"/>
              <a:t> </a:t>
            </a:r>
            <a:r>
              <a:rPr lang="ru-RU" sz="2400" dirty="0" err="1"/>
              <a:t>positions</a:t>
            </a:r>
            <a:r>
              <a:rPr lang="ru-RU" sz="2400" dirty="0"/>
              <a:t> </a:t>
            </a:r>
            <a:r>
              <a:rPr lang="ru-RU" sz="2400" dirty="0" err="1"/>
              <a:t>are</a:t>
            </a:r>
            <a:r>
              <a:rPr lang="ru-RU" sz="2400" dirty="0"/>
              <a:t> </a:t>
            </a:r>
            <a:r>
              <a:rPr lang="ru-RU" sz="2400" dirty="0" err="1"/>
              <a:t>welcome</a:t>
            </a:r>
            <a:r>
              <a:rPr lang="ru-RU" sz="2400" dirty="0"/>
              <a:t>. </a:t>
            </a:r>
            <a:r>
              <a:rPr lang="ru-RU" sz="2400" dirty="0" err="1"/>
              <a:t>We’re</a:t>
            </a:r>
            <a:r>
              <a:rPr lang="ru-RU" sz="2400" dirty="0"/>
              <a:t> </a:t>
            </a:r>
            <a:r>
              <a:rPr lang="ru-RU" sz="2400" dirty="0" err="1"/>
              <a:t>committed</a:t>
            </a:r>
            <a:r>
              <a:rPr lang="ru-RU" sz="2400" dirty="0"/>
              <a:t> </a:t>
            </a:r>
            <a:r>
              <a:rPr lang="ru-RU" sz="2400" dirty="0" err="1"/>
              <a:t>to</a:t>
            </a:r>
            <a:r>
              <a:rPr lang="ru-RU" sz="2400" dirty="0"/>
              <a:t> </a:t>
            </a:r>
            <a:r>
              <a:rPr lang="ru-RU" sz="2400" dirty="0" err="1"/>
              <a:t>sharing</a:t>
            </a:r>
            <a:r>
              <a:rPr lang="ru-RU" sz="2400" dirty="0"/>
              <a:t> </a:t>
            </a:r>
            <a:r>
              <a:rPr lang="ru-RU" sz="2400" dirty="0" err="1"/>
              <a:t>the</a:t>
            </a:r>
            <a:r>
              <a:rPr lang="ru-RU" sz="2400" dirty="0"/>
              <a:t> </a:t>
            </a:r>
            <a:r>
              <a:rPr lang="ru-RU" sz="2400" dirty="0" err="1"/>
              <a:t>most</a:t>
            </a:r>
            <a:r>
              <a:rPr lang="ru-RU" sz="2400" dirty="0"/>
              <a:t> </a:t>
            </a:r>
            <a:r>
              <a:rPr lang="ru-RU" sz="2400" dirty="0" err="1"/>
              <a:t>thought-provoking</a:t>
            </a:r>
            <a:r>
              <a:rPr lang="ru-RU" sz="2400" dirty="0"/>
              <a:t> </a:t>
            </a:r>
            <a:r>
              <a:rPr lang="ru-RU" sz="2400" dirty="0" err="1"/>
              <a:t>modern</a:t>
            </a:r>
            <a:r>
              <a:rPr lang="ru-RU" sz="2400" dirty="0"/>
              <a:t> </a:t>
            </a:r>
            <a:r>
              <a:rPr lang="ru-RU" sz="2400" dirty="0" err="1"/>
              <a:t>and</a:t>
            </a:r>
            <a:r>
              <a:rPr lang="ru-RU" sz="2400" dirty="0"/>
              <a:t> </a:t>
            </a:r>
            <a:r>
              <a:rPr lang="ru-RU" sz="2400" dirty="0" err="1"/>
              <a:t>contemporary</a:t>
            </a:r>
            <a:r>
              <a:rPr lang="ru-RU" sz="2400" dirty="0"/>
              <a:t> </a:t>
            </a:r>
            <a:r>
              <a:rPr lang="ru-RU" sz="2400" dirty="0" err="1"/>
              <a:t>art</a:t>
            </a:r>
            <a:r>
              <a:rPr lang="ru-RU" sz="2400" dirty="0"/>
              <a:t>, </a:t>
            </a:r>
            <a:r>
              <a:rPr lang="ru-RU" sz="2400" dirty="0" err="1"/>
              <a:t>and</a:t>
            </a:r>
            <a:r>
              <a:rPr lang="ru-RU" sz="2400" dirty="0"/>
              <a:t> </a:t>
            </a:r>
            <a:r>
              <a:rPr lang="ru-RU" sz="2400" dirty="0" err="1"/>
              <a:t>hope</a:t>
            </a:r>
            <a:r>
              <a:rPr lang="ru-RU" sz="2400" dirty="0"/>
              <a:t> </a:t>
            </a:r>
            <a:r>
              <a:rPr lang="ru-RU" sz="2400" dirty="0" err="1"/>
              <a:t>you</a:t>
            </a:r>
            <a:r>
              <a:rPr lang="ru-RU" sz="2400" dirty="0"/>
              <a:t> </a:t>
            </a:r>
            <a:r>
              <a:rPr lang="ru-RU" sz="2400" dirty="0" err="1"/>
              <a:t>will</a:t>
            </a:r>
            <a:r>
              <a:rPr lang="ru-RU" sz="2400" dirty="0"/>
              <a:t> </a:t>
            </a:r>
            <a:r>
              <a:rPr lang="ru-RU" sz="2400" dirty="0" err="1"/>
              <a:t>join</a:t>
            </a:r>
            <a:r>
              <a:rPr lang="ru-RU" sz="2400" dirty="0"/>
              <a:t> </a:t>
            </a:r>
            <a:r>
              <a:rPr lang="ru-RU" sz="2400" dirty="0" err="1"/>
              <a:t>us</a:t>
            </a:r>
            <a:r>
              <a:rPr lang="ru-RU" sz="2400" dirty="0"/>
              <a:t> </a:t>
            </a:r>
            <a:r>
              <a:rPr lang="ru-RU" sz="2400" dirty="0" err="1"/>
              <a:t>in</a:t>
            </a:r>
            <a:r>
              <a:rPr lang="ru-RU" sz="2400" dirty="0"/>
              <a:t> </a:t>
            </a:r>
            <a:r>
              <a:rPr lang="ru-RU" sz="2400" dirty="0" err="1"/>
              <a:t>exploring</a:t>
            </a:r>
            <a:r>
              <a:rPr lang="ru-RU" sz="2400" dirty="0"/>
              <a:t> </a:t>
            </a:r>
            <a:r>
              <a:rPr lang="ru-RU" sz="2400" dirty="0" err="1"/>
              <a:t>the</a:t>
            </a:r>
            <a:r>
              <a:rPr lang="ru-RU" sz="2400" dirty="0"/>
              <a:t> </a:t>
            </a:r>
            <a:r>
              <a:rPr lang="ru-RU" sz="2400" dirty="0" err="1"/>
              <a:t>art</a:t>
            </a:r>
            <a:r>
              <a:rPr lang="ru-RU" sz="2400" dirty="0"/>
              <a:t>, </a:t>
            </a:r>
            <a:r>
              <a:rPr lang="ru-RU" sz="2400" dirty="0" err="1"/>
              <a:t>ideas</a:t>
            </a:r>
            <a:r>
              <a:rPr lang="ru-RU" sz="2400" dirty="0"/>
              <a:t>, </a:t>
            </a:r>
            <a:r>
              <a:rPr lang="ru-RU" sz="2400" dirty="0" err="1"/>
              <a:t>and</a:t>
            </a:r>
            <a:r>
              <a:rPr lang="ru-RU" sz="2400" dirty="0"/>
              <a:t> </a:t>
            </a:r>
            <a:r>
              <a:rPr lang="ru-RU" sz="2400" dirty="0" err="1"/>
              <a:t>issues</a:t>
            </a:r>
            <a:r>
              <a:rPr lang="ru-RU" sz="2400" dirty="0"/>
              <a:t> </a:t>
            </a:r>
            <a:r>
              <a:rPr lang="ru-RU" sz="2400" dirty="0" err="1"/>
              <a:t>of</a:t>
            </a:r>
            <a:r>
              <a:rPr lang="ru-RU" sz="2400" dirty="0"/>
              <a:t> </a:t>
            </a:r>
            <a:r>
              <a:rPr lang="ru-RU" sz="2400" dirty="0" err="1"/>
              <a:t>our</a:t>
            </a:r>
            <a:r>
              <a:rPr lang="ru-RU" sz="2400" dirty="0"/>
              <a:t> </a:t>
            </a:r>
            <a:r>
              <a:rPr lang="ru-RU" sz="2400" dirty="0" err="1"/>
              <a:t>time</a:t>
            </a:r>
            <a:r>
              <a:rPr lang="ru-RU" sz="2400" dirty="0"/>
              <a:t>.</a:t>
            </a:r>
          </a:p>
          <a:p>
            <a:pPr marL="0" algn="just">
              <a:buFont typeface="Arial"/>
              <a:buChar char="•"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4" descr="Изображение выглядит как текст, внутренний, черный&#10;&#10;Описание создано с высокой степенью достоверности">
            <a:extLst>
              <a:ext uri="{FF2B5EF4-FFF2-40B4-BE49-F238E27FC236}">
                <a16:creationId xmlns="" xmlns:a16="http://schemas.microsoft.com/office/drawing/2014/main" id="{5EA71EDA-A53D-4BD0-B7A5-BA71B4038F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9307" y="3080681"/>
            <a:ext cx="2412521" cy="3011393"/>
          </a:xfrm>
          <a:prstGeom prst="rect">
            <a:avLst/>
          </a:prstGeom>
        </p:spPr>
      </p:pic>
      <p:pic>
        <p:nvPicPr>
          <p:cNvPr id="6" name="Рисунок 6" descr="Изображение выглядит как здание, внешний, дорога, небо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C96AFA00-F34E-4795-9866-3D1F8D11B5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4057" y="159906"/>
            <a:ext cx="4756030" cy="274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70814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1F629DF-0418-460D-8DDB-BDFE44D70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2673" y="186293"/>
            <a:ext cx="9603275" cy="104923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err="1"/>
              <a:t>Yves</a:t>
            </a:r>
            <a:r>
              <a:rPr lang="ru-RU" sz="3600" dirty="0"/>
              <a:t> </a:t>
            </a:r>
            <a:r>
              <a:rPr lang="ru-RU" sz="3600" dirty="0" err="1"/>
              <a:t>Tanguy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>
                <a:solidFill>
                  <a:srgbClr val="000000"/>
                </a:solidFill>
              </a:rPr>
              <a:t>"</a:t>
            </a:r>
            <a:r>
              <a:rPr lang="ru-RU" sz="3600" dirty="0" err="1">
                <a:solidFill>
                  <a:srgbClr val="000000"/>
                </a:solidFill>
              </a:rPr>
              <a:t>Multiplication</a:t>
            </a:r>
            <a:r>
              <a:rPr lang="ru-RU" sz="3600" dirty="0">
                <a:solidFill>
                  <a:srgbClr val="000000"/>
                </a:solidFill>
              </a:rPr>
              <a:t> </a:t>
            </a:r>
            <a:r>
              <a:rPr lang="ru-RU" sz="3600" dirty="0" err="1">
                <a:solidFill>
                  <a:srgbClr val="000000"/>
                </a:solidFill>
              </a:rPr>
              <a:t>of</a:t>
            </a:r>
            <a:r>
              <a:rPr lang="ru-RU" sz="3600" dirty="0">
                <a:solidFill>
                  <a:srgbClr val="000000"/>
                </a:solidFill>
              </a:rPr>
              <a:t> </a:t>
            </a:r>
            <a:r>
              <a:rPr lang="ru-RU" sz="3600" dirty="0" err="1">
                <a:solidFill>
                  <a:srgbClr val="000000"/>
                </a:solidFill>
              </a:rPr>
              <a:t>arches</a:t>
            </a:r>
            <a:r>
              <a:rPr lang="ru-RU" sz="3600" dirty="0">
                <a:solidFill>
                  <a:srgbClr val="000000"/>
                </a:solidFill>
              </a:rPr>
              <a:t>"</a:t>
            </a:r>
            <a:br>
              <a:rPr lang="ru-RU" sz="3600" dirty="0">
                <a:solidFill>
                  <a:srgbClr val="000000"/>
                </a:solidFill>
              </a:rPr>
            </a:br>
            <a:r>
              <a:rPr lang="ru-RU" dirty="0">
                <a:solidFill>
                  <a:srgbClr val="000000"/>
                </a:solidFill>
              </a:rPr>
              <a:t>1954</a:t>
            </a:r>
            <a:endParaRPr lang="ru-RU" dirty="0" err="1">
              <a:solidFill>
                <a:srgbClr val="000000"/>
              </a:solidFill>
            </a:endParaRPr>
          </a:p>
        </p:txBody>
      </p:sp>
      <p:pic>
        <p:nvPicPr>
          <p:cNvPr id="4" name="Рисунок 4" descr="Изображение выглядит как внешний&#10;&#10;Описание создано с высокой степенью достоверности">
            <a:extLst>
              <a:ext uri="{FF2B5EF4-FFF2-40B4-BE49-F238E27FC236}">
                <a16:creationId xmlns="" xmlns:a16="http://schemas.microsoft.com/office/drawing/2014/main" id="{06BE7E5E-985B-403A-A4F5-F2F94A4480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868" y="1368751"/>
            <a:ext cx="6897489" cy="4543292"/>
          </a:xfrm>
          <a:prstGeom prst="rect">
            <a:avLst/>
          </a:prstGeom>
        </p:spPr>
      </p:pic>
      <p:pic>
        <p:nvPicPr>
          <p:cNvPr id="6" name="Рисунок 6" descr="Изображение выглядит как стена, мужчина, человек, внутренний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775C5801-C144-499D-8421-31B315026E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1075" y="2371596"/>
            <a:ext cx="4799162" cy="2316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41527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TF10001119</Template>
  <TotalTime>24</TotalTime>
  <Words>35</Words>
  <Application>Microsoft Office PowerPoint</Application>
  <PresentationFormat>Произвольный</PresentationFormat>
  <Paragraphs>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Gallery</vt:lpstr>
      <vt:lpstr>MoMA  (The Museum of Modern Art in new York, USA)</vt:lpstr>
      <vt:lpstr>https://www.moma.org what is it?</vt:lpstr>
      <vt:lpstr>Yves Tanguy "Multiplication of arches" 1954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 </dc:creator>
  <cp:lastModifiedBy>Трям</cp:lastModifiedBy>
  <cp:revision>9</cp:revision>
  <dcterms:created xsi:type="dcterms:W3CDTF">2016-01-13T19:04:32Z</dcterms:created>
  <dcterms:modified xsi:type="dcterms:W3CDTF">2018-08-14T11:20:31Z</dcterms:modified>
</cp:coreProperties>
</file>