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urrealismus.ru/iv_tangi.php" TargetMode="External"/><Relationship Id="rId2" Type="http://schemas.openxmlformats.org/officeDocument/2006/relationships/hyperlink" Target="http://afisha.nyc/moma-shedevry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opisanie-kartin.com/opisanie-kartiny-kazimira-malevicha-beloe-na-belom/" TargetMode="External"/><Relationship Id="rId4" Type="http://schemas.openxmlformats.org/officeDocument/2006/relationships/hyperlink" Target="http://opisanie-kartin.com/opisanie-kartiny-rene-magritta-vlyublenny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F629DF-0418-460D-8DDB-BDFE44D70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3174" y="714356"/>
            <a:ext cx="7202456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/>
              <a:t>Kazimir</a:t>
            </a:r>
            <a:r>
              <a:rPr lang="ru-RU" dirty="0"/>
              <a:t> </a:t>
            </a:r>
            <a:r>
              <a:rPr lang="ru-RU" dirty="0" err="1"/>
              <a:t>Malevich</a:t>
            </a:r>
            <a:r>
              <a:rPr lang="ru-RU" dirty="0">
                <a:ea typeface="+mj-lt"/>
                <a:cs typeface="+mj-lt"/>
              </a:rPr>
              <a:t/>
            </a:r>
            <a:br>
              <a:rPr lang="ru-RU" dirty="0">
                <a:ea typeface="+mj-lt"/>
                <a:cs typeface="+mj-lt"/>
              </a:rPr>
            </a:br>
            <a:r>
              <a:rPr lang="ru-RU" dirty="0"/>
              <a:t> </a:t>
            </a:r>
            <a:r>
              <a:rPr lang="ru-RU" dirty="0" smtClean="0"/>
              <a:t>«</a:t>
            </a:r>
            <a:r>
              <a:rPr lang="en-US" dirty="0" smtClean="0"/>
              <a:t>W</a:t>
            </a:r>
            <a:r>
              <a:rPr lang="ru-RU" dirty="0" err="1" smtClean="0"/>
              <a:t>hite</a:t>
            </a:r>
            <a:r>
              <a:rPr lang="ru-RU" dirty="0" smtClean="0"/>
              <a:t> </a:t>
            </a:r>
            <a:r>
              <a:rPr lang="ru-RU" dirty="0" err="1"/>
              <a:t>on</a:t>
            </a:r>
            <a:r>
              <a:rPr lang="ru-RU" dirty="0"/>
              <a:t> white" (White </a:t>
            </a:r>
            <a:r>
              <a:rPr lang="ru-RU" dirty="0" err="1"/>
              <a:t>square</a:t>
            </a:r>
            <a:r>
              <a:rPr lang="ru-RU" dirty="0"/>
              <a:t>)</a:t>
            </a:r>
            <a:r>
              <a:rPr lang="ru-RU" dirty="0">
                <a:ea typeface="+mj-lt"/>
                <a:cs typeface="+mj-lt"/>
              </a:rPr>
              <a:t/>
            </a:r>
            <a:br>
              <a:rPr lang="ru-RU" dirty="0">
                <a:ea typeface="+mj-lt"/>
                <a:cs typeface="+mj-lt"/>
              </a:rPr>
            </a:br>
            <a:r>
              <a:rPr lang="ru-RU" dirty="0"/>
              <a:t>1918</a:t>
            </a:r>
          </a:p>
        </p:txBody>
      </p:sp>
      <p:pic>
        <p:nvPicPr>
          <p:cNvPr id="4" name="Рисунок 4" descr="Изображение выглядит как внутренний, пол, конверт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59DEF8B8-E63A-4E2C-8378-6707197655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785926"/>
            <a:ext cx="3943382" cy="4399519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6" name="Рисунок 6" descr="Изображение выглядит как текст, книга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1ADE8245-80B9-4805-B8F3-6851C983B33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2428868"/>
            <a:ext cx="3233852" cy="406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7624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F629DF-0418-460D-8DDB-BDFE44D70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7554" y="571480"/>
            <a:ext cx="7202456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/>
              <a:t>Jackson</a:t>
            </a:r>
            <a:r>
              <a:rPr lang="ru-RU" dirty="0"/>
              <a:t> </a:t>
            </a:r>
            <a:r>
              <a:rPr lang="ru-RU" dirty="0" err="1"/>
              <a:t>PollocK</a:t>
            </a:r>
            <a:r>
              <a:rPr lang="ru-RU" dirty="0"/>
              <a:t> </a:t>
            </a:r>
            <a:r>
              <a:rPr lang="ru-RU" dirty="0">
                <a:ea typeface="+mj-lt"/>
                <a:cs typeface="+mj-lt"/>
              </a:rPr>
              <a:t/>
            </a:r>
            <a:br>
              <a:rPr lang="ru-RU" dirty="0">
                <a:ea typeface="+mj-lt"/>
                <a:cs typeface="+mj-lt"/>
              </a:rPr>
            </a:br>
            <a:r>
              <a:rPr lang="ru-RU" dirty="0"/>
              <a:t>"</a:t>
            </a:r>
            <a:r>
              <a:rPr lang="ru-RU" dirty="0" err="1"/>
              <a:t>Number</a:t>
            </a:r>
            <a:r>
              <a:rPr lang="ru-RU" dirty="0"/>
              <a:t> 31"</a:t>
            </a:r>
            <a:r>
              <a:rPr lang="ru-RU" dirty="0">
                <a:ea typeface="+mj-lt"/>
                <a:cs typeface="+mj-lt"/>
              </a:rPr>
              <a:t/>
            </a:r>
            <a:br>
              <a:rPr lang="ru-RU" dirty="0">
                <a:ea typeface="+mj-lt"/>
                <a:cs typeface="+mj-lt"/>
              </a:rPr>
            </a:br>
            <a:r>
              <a:rPr lang="ru-RU" dirty="0"/>
              <a:t>1950</a:t>
            </a:r>
          </a:p>
        </p:txBody>
      </p:sp>
      <p:pic>
        <p:nvPicPr>
          <p:cNvPr id="4" name="Рисунок 4" descr="Изображение выглядит как дерево, внешний, растение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007E32E1-DF5C-4C8A-881F-1E58A80495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928802"/>
            <a:ext cx="5971097" cy="4028356"/>
          </a:xfrm>
          <a:prstGeom prst="rect">
            <a:avLst/>
          </a:prstGeom>
        </p:spPr>
      </p:pic>
      <p:pic>
        <p:nvPicPr>
          <p:cNvPr id="6" name="Рисунок 6" descr="Изображение выглядит как человек, мужчина, внешний, сидит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69956FDC-9D10-4095-B75A-77F3B99100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8229" b="361"/>
          <a:stretch/>
        </p:blipFill>
        <p:spPr>
          <a:xfrm>
            <a:off x="6584112" y="2083999"/>
            <a:ext cx="2345606" cy="395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74114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F629DF-0418-460D-8DDB-BDFE44D70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488" y="642918"/>
            <a:ext cx="7202456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/>
              <a:t>Vincent</a:t>
            </a:r>
            <a:r>
              <a:rPr lang="ru-RU" dirty="0"/>
              <a:t> </a:t>
            </a:r>
            <a:r>
              <a:rPr lang="ru-RU" dirty="0" err="1"/>
              <a:t>van</a:t>
            </a:r>
            <a:r>
              <a:rPr lang="ru-RU" dirty="0"/>
              <a:t> </a:t>
            </a:r>
            <a:r>
              <a:rPr lang="ru-RU" dirty="0" err="1"/>
              <a:t>Gogh</a:t>
            </a:r>
            <a:r>
              <a:rPr lang="ru-RU" dirty="0"/>
              <a:t> </a:t>
            </a:r>
            <a:r>
              <a:rPr lang="ru-RU" dirty="0">
                <a:ea typeface="+mj-lt"/>
                <a:cs typeface="+mj-lt"/>
              </a:rPr>
              <a:t/>
            </a:r>
            <a:br>
              <a:rPr lang="ru-RU" dirty="0">
                <a:ea typeface="+mj-lt"/>
                <a:cs typeface="+mj-lt"/>
              </a:rPr>
            </a:br>
            <a:r>
              <a:rPr lang="ru-RU" dirty="0"/>
              <a:t>"</a:t>
            </a:r>
            <a:r>
              <a:rPr lang="ru-RU" dirty="0" err="1"/>
              <a:t>Starry</a:t>
            </a:r>
            <a:r>
              <a:rPr lang="ru-RU" dirty="0"/>
              <a:t> </a:t>
            </a:r>
            <a:r>
              <a:rPr lang="ru-RU" dirty="0" err="1"/>
              <a:t>night</a:t>
            </a:r>
            <a:r>
              <a:rPr lang="ru-RU" dirty="0"/>
              <a:t>"</a:t>
            </a:r>
            <a:r>
              <a:rPr lang="ru-RU" dirty="0">
                <a:ea typeface="+mj-lt"/>
                <a:cs typeface="+mj-lt"/>
              </a:rPr>
              <a:t/>
            </a:r>
            <a:br>
              <a:rPr lang="ru-RU" dirty="0">
                <a:ea typeface="+mj-lt"/>
                <a:cs typeface="+mj-lt"/>
              </a:rPr>
            </a:br>
            <a:r>
              <a:rPr lang="ru-RU" dirty="0"/>
              <a:t>1889</a:t>
            </a:r>
          </a:p>
        </p:txBody>
      </p:sp>
      <p:pic>
        <p:nvPicPr>
          <p:cNvPr id="4" name="Рисунок 4" descr="Изображение выглядит как внешний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95965D39-A7BB-4C7A-9D64-A27635C272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785926"/>
            <a:ext cx="4927892" cy="4385141"/>
          </a:xfrm>
          <a:prstGeom prst="rect">
            <a:avLst/>
          </a:prstGeom>
        </p:spPr>
      </p:pic>
      <p:pic>
        <p:nvPicPr>
          <p:cNvPr id="6" name="Рисунок 6" descr="Изображение выглядит как смотрит, внутренний, кот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17603EB1-AECD-473F-A495-9B19AF6D39F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03421" y="2857496"/>
            <a:ext cx="3340579" cy="279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7062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F629DF-0418-460D-8DDB-BDFE44D70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6116" y="428604"/>
            <a:ext cx="7202456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000000"/>
                </a:solidFill>
              </a:rPr>
              <a:t>Pete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Mondrian</a:t>
            </a:r>
            <a:r>
              <a:rPr lang="ru-RU" dirty="0">
                <a:ea typeface="+mj-lt"/>
                <a:cs typeface="+mj-lt"/>
              </a:rPr>
              <a:t/>
            </a:r>
            <a:br>
              <a:rPr lang="ru-RU" dirty="0">
                <a:ea typeface="+mj-lt"/>
                <a:cs typeface="+mj-lt"/>
              </a:rPr>
            </a:br>
            <a:r>
              <a:rPr lang="en-US" dirty="0" smtClean="0">
                <a:ea typeface="+mj-lt"/>
                <a:cs typeface="+mj-lt"/>
              </a:rPr>
              <a:t>“</a:t>
            </a:r>
            <a:r>
              <a:rPr lang="en-US" dirty="0" smtClean="0">
                <a:solidFill>
                  <a:srgbClr val="000000"/>
                </a:solidFill>
                <a:ea typeface="+mj-lt"/>
                <a:cs typeface="+mj-lt"/>
              </a:rPr>
              <a:t>T</a:t>
            </a:r>
            <a:r>
              <a:rPr lang="ru-RU" dirty="0" err="1" smtClean="0">
                <a:solidFill>
                  <a:srgbClr val="000000"/>
                </a:solidFill>
              </a:rPr>
              <a:t>rafalgar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square</a:t>
            </a:r>
            <a:r>
              <a:rPr lang="en-US" dirty="0" smtClean="0">
                <a:solidFill>
                  <a:srgbClr val="000000"/>
                </a:solidFill>
              </a:rPr>
              <a:t>”</a:t>
            </a:r>
            <a:endParaRPr lang="ru-RU" dirty="0"/>
          </a:p>
        </p:txBody>
      </p:sp>
      <p:pic>
        <p:nvPicPr>
          <p:cNvPr id="4" name="Рисунок 4" descr="Изображение выглядит как мужчина, внутренний, человек, стена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9B9CB708-9979-4DF7-A570-B02256820E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72066" y="1714488"/>
            <a:ext cx="3616187" cy="4708525"/>
          </a:xfrm>
          <a:prstGeom prst="rect">
            <a:avLst/>
          </a:prstGeom>
        </p:spPr>
      </p:pic>
      <p:pic>
        <p:nvPicPr>
          <p:cNvPr id="6" name="Рисунок 6" descr="Изображение выглядит как седзи, здание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1471CC8C-D80B-4E0C-A927-6A78C4195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642918"/>
            <a:ext cx="3395598" cy="5550748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95982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A355C9-D2EE-43A2-AC97-F32FBAF16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Sour</a:t>
            </a:r>
            <a:r>
              <a:rPr lang="en-US" dirty="0" smtClean="0"/>
              <a:t>c</a:t>
            </a:r>
            <a:r>
              <a:rPr lang="ru-RU" dirty="0" err="1" smtClean="0"/>
              <a:t>es</a:t>
            </a:r>
            <a:r>
              <a:rPr lang="ru-RU" dirty="0"/>
              <a:t>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DCFC236-07A2-4EB9-9E75-FA34769C0F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hlinkClick r:id="rId2"/>
              </a:rPr>
              <a:t>http://afisha.nyc/moma-shedevry/</a:t>
            </a:r>
          </a:p>
          <a:p>
            <a:pPr>
              <a:buNone/>
            </a:pPr>
            <a:r>
              <a:rPr lang="ru-RU" sz="2800" dirty="0">
                <a:hlinkClick r:id="rId3"/>
              </a:rPr>
              <a:t>http://surrealismus.ru/iv_tangi.php</a:t>
            </a:r>
          </a:p>
          <a:p>
            <a:pPr>
              <a:buNone/>
            </a:pPr>
            <a:r>
              <a:rPr lang="ru-RU" sz="2800" dirty="0">
                <a:hlinkClick r:id="rId4"/>
              </a:rPr>
              <a:t>http://opisanie-kartin.com/opisanie-kartiny-rene-magritta-vlyublennye/</a:t>
            </a:r>
          </a:p>
          <a:p>
            <a:pPr>
              <a:buNone/>
            </a:pPr>
            <a:r>
              <a:rPr lang="ru-RU" sz="2800" dirty="0">
                <a:hlinkClick r:id="rId5"/>
              </a:rPr>
              <a:t>http://opisanie-kartin.com/opisanie-kartiny-kazimira-malevicha-beloe-na-belom/</a:t>
            </a:r>
          </a:p>
          <a:p>
            <a:pPr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085716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28</Words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Kazimir Malevich  «White on white" (White square) 1918</vt:lpstr>
      <vt:lpstr>Jackson PollocK  "Number 31" 1950</vt:lpstr>
      <vt:lpstr>Vincent van Gogh  "Starry night" 1889</vt:lpstr>
      <vt:lpstr>Pete Mondrian “Trafalgar square”</vt:lpstr>
      <vt:lpstr>Sources: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Kazimir Malevich  «White on white" (White square) 1918</dc:title>
  <dc:creator>Трям</dc:creator>
  <cp:lastModifiedBy>Трям</cp:lastModifiedBy>
  <cp:revision>2</cp:revision>
  <dcterms:created xsi:type="dcterms:W3CDTF">2018-08-14T11:11:00Z</dcterms:created>
  <dcterms:modified xsi:type="dcterms:W3CDTF">2018-08-14T11:20:03Z</dcterms:modified>
</cp:coreProperties>
</file>