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2" r:id="rId2"/>
    <p:sldId id="293" r:id="rId3"/>
    <p:sldId id="29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8" r:id="rId12"/>
    <p:sldId id="283" r:id="rId13"/>
    <p:sldId id="28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96" r:id="rId23"/>
    <p:sldId id="276" r:id="rId24"/>
    <p:sldId id="277" r:id="rId25"/>
    <p:sldId id="280" r:id="rId26"/>
    <p:sldId id="295" r:id="rId27"/>
    <p:sldId id="278" r:id="rId28"/>
    <p:sldId id="279" r:id="rId29"/>
    <p:sldId id="281" r:id="rId30"/>
    <p:sldId id="282" r:id="rId31"/>
    <p:sldId id="286" r:id="rId32"/>
    <p:sldId id="287" r:id="rId33"/>
    <p:sldId id="288" r:id="rId34"/>
    <p:sldId id="29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07.10.2015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</a:rPr>
              <a:t>190</a:t>
            </a:r>
            <a:r>
              <a:rPr lang="ru-RU" sz="4400" dirty="0" smtClean="0">
                <a:solidFill>
                  <a:srgbClr val="FF0000"/>
                </a:solidFill>
              </a:rPr>
              <a:t> лет г. Невинномысску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14216_53_01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96752"/>
            <a:ext cx="3834426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13806_21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654" y="692696"/>
            <a:ext cx="7936200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49546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1\Desktop\13870_62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900" y="836712"/>
            <a:ext cx="7828954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Хлебокомбинат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1\Desktop\76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946559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48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20689"/>
            <a:ext cx="3184194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12776"/>
            <a:ext cx="3824907" cy="355317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3284984"/>
            <a:ext cx="3159234" cy="29072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3546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Герб города Невинномысска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1\Desktop\33sk_fsIx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046278" cy="518885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2093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2816"/>
            <a:ext cx="5447587" cy="361565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Музей в г. Невинномысске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0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04664"/>
            <a:ext cx="5703034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73536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В музее проходят выставки картин художников г. Невинномысска и Ставропольского края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46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5909647" cy="404770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музее представлен быт крестьян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65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56792"/>
            <a:ext cx="5112568" cy="383442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музее проходят выставки рептилий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540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7015500" cy="451641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бабочек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76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708800" cy="57816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4784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Невинномысский парк ДК. Химиков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490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808394" cy="433184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Первые атракционы в парке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236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\Desktop\День города\проект по невинномысску\проект\фото невинномысск\город на открытке\ть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560841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18585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Уголок парка фабрики имени Ленина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542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412776"/>
            <a:ext cx="3109427" cy="489123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Памятник рабочим служащих фабрики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01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24744"/>
            <a:ext cx="6792415" cy="390368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225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6ymtylepP7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7056784" cy="560132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3183310" cy="499622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Памятник красным партизанам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95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340768"/>
            <a:ext cx="6408712" cy="462166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Железнодорожный вокзал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8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6802356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75886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20688"/>
            <a:ext cx="6552728" cy="491454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245544" cy="1253832"/>
          </a:xfrm>
        </p:spPr>
        <p:txBody>
          <a:bodyPr/>
          <a:lstStyle/>
          <a:p>
            <a:pPr algn="ctr"/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Город в котором я живу!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45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7154055" cy="411152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864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48680"/>
            <a:ext cx="6662901" cy="463904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Древний Храм Покрова Пресвятой Богородицы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66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300416" cy="547531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9024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2696"/>
            <a:ext cx="7012384" cy="525928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03037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416824" cy="492726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12776"/>
            <a:ext cx="3648422" cy="486456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Невинномысский АЗОТ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02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6946737" cy="520233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3307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6672"/>
            <a:ext cx="4752528" cy="574238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294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624736" cy="441649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Невинномысская  ГРЭС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0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7279689" cy="511527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2225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2736"/>
            <a:ext cx="6124198" cy="415669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662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121</TotalTime>
  <Words>77</Words>
  <Application>Microsoft Office PowerPoint</Application>
  <PresentationFormat>Экран (4:3)</PresentationFormat>
  <Paragraphs>18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Бумажная</vt:lpstr>
      <vt:lpstr>Слайд 1</vt:lpstr>
      <vt:lpstr>Слайд 2</vt:lpstr>
      <vt:lpstr>    Город в котором я живу!</vt:lpstr>
      <vt:lpstr>Невинномысский АЗОТ</vt:lpstr>
      <vt:lpstr>Слайд 5</vt:lpstr>
      <vt:lpstr>Слайд 6</vt:lpstr>
      <vt:lpstr>Невинномысская  ГРЭС</vt:lpstr>
      <vt:lpstr>Слайд 8</vt:lpstr>
      <vt:lpstr>Слайд 9</vt:lpstr>
      <vt:lpstr>Слайд 10</vt:lpstr>
      <vt:lpstr>Слайд 11</vt:lpstr>
      <vt:lpstr>Хлебокомбинат</vt:lpstr>
      <vt:lpstr>Слайд 13</vt:lpstr>
      <vt:lpstr>Герб города Невинномысска</vt:lpstr>
      <vt:lpstr>Музей в г. Невинномысске</vt:lpstr>
      <vt:lpstr> В музее проходят выставки картин художников г. Невинномысска и Ставропольского края</vt:lpstr>
      <vt:lpstr>В музее представлен быт крестьян</vt:lpstr>
      <vt:lpstr>В музее проходят выставки рептилий</vt:lpstr>
      <vt:lpstr>бабочек</vt:lpstr>
      <vt:lpstr>Невинномысский парк ДК. Химиков</vt:lpstr>
      <vt:lpstr>Первые атракционы в парке</vt:lpstr>
      <vt:lpstr>Слайд 22</vt:lpstr>
      <vt:lpstr>Уголок парка фабрики имени Ленина</vt:lpstr>
      <vt:lpstr>Памятник рабочим служащих фабрики</vt:lpstr>
      <vt:lpstr>Слайд 25</vt:lpstr>
      <vt:lpstr>Слайд 26</vt:lpstr>
      <vt:lpstr>Памятник красным партизанам</vt:lpstr>
      <vt:lpstr>Железнодорожный вокзал</vt:lpstr>
      <vt:lpstr>Слайд 29</vt:lpstr>
      <vt:lpstr>Слайд 30</vt:lpstr>
      <vt:lpstr>Древний Храм Покрова Пресвятой Богородицы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в котором я живу</dc:title>
  <dc:creator>Администратор</dc:creator>
  <cp:lastModifiedBy>1</cp:lastModifiedBy>
  <cp:revision>16</cp:revision>
  <dcterms:created xsi:type="dcterms:W3CDTF">2012-05-26T07:07:41Z</dcterms:created>
  <dcterms:modified xsi:type="dcterms:W3CDTF">2015-10-07T18:05:34Z</dcterms:modified>
</cp:coreProperties>
</file>