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62" r:id="rId6"/>
    <p:sldId id="264"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D7CC26E-E4E6-45F2-A5C2-A40AAD920E1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8" name="Slide Number Placeholder 7"/>
          <p:cNvSpPr>
            <a:spLocks noGrp="1"/>
          </p:cNvSpPr>
          <p:nvPr>
            <p:ph type="sldNum" sz="quarter" idx="11"/>
          </p:nvPr>
        </p:nvSpPr>
        <p:spPr/>
        <p:txBody>
          <a:bodyPr/>
          <a:lstStyle/>
          <a:p>
            <a:fld id="{2D7CC26E-E4E6-45F2-A5C2-A40AAD920E18}"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7CC26E-E4E6-45F2-A5C2-A40AAD920E1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D7CC26E-E4E6-45F2-A5C2-A40AAD920E18}" type="slidenum">
              <a:rPr lang="ru-RU" smtClean="0"/>
              <a:pPr/>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00FBF153-1DB7-43BA-BB25-63D105C62541}" type="datetimeFigureOut">
              <a:rPr lang="ru-RU" smtClean="0"/>
              <a:pPr/>
              <a:t>14.08.2018</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D7CC26E-E4E6-45F2-A5C2-A40AAD920E18}" type="slidenum">
              <a:rPr lang="ru-RU" smtClean="0"/>
              <a:pPr/>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643050"/>
            <a:ext cx="8206680" cy="1971650"/>
          </a:xfrm>
        </p:spPr>
        <p:txBody>
          <a:bodyPr>
            <a:normAutofit fontScale="90000"/>
          </a:bodyPr>
          <a:lstStyle/>
          <a:p>
            <a:r>
              <a:rPr lang="en-US" sz="8000" dirty="0" smtClean="0"/>
              <a:t>Nikola Tesla</a:t>
            </a:r>
            <a:endParaRPr lang="ru-RU" sz="8000" dirty="0"/>
          </a:p>
        </p:txBody>
      </p:sp>
      <p:sp>
        <p:nvSpPr>
          <p:cNvPr id="3" name="Подзаголовок 2"/>
          <p:cNvSpPr>
            <a:spLocks noGrp="1"/>
          </p:cNvSpPr>
          <p:nvPr>
            <p:ph type="subTitle" idx="1"/>
          </p:nvPr>
        </p:nvSpPr>
        <p:spPr>
          <a:xfrm>
            <a:off x="6516216" y="5445224"/>
            <a:ext cx="2480320" cy="1201688"/>
          </a:xfrm>
        </p:spPr>
        <p:txBody>
          <a:bodyPr>
            <a:normAutofit fontScale="92500" lnSpcReduction="20000"/>
          </a:bodyPr>
          <a:lstStyle/>
          <a:p>
            <a:r>
              <a:rPr lang="en-US" sz="2000" dirty="0" smtClean="0"/>
              <a:t>Prepared </a:t>
            </a:r>
            <a:r>
              <a:rPr lang="en-US" dirty="0" smtClean="0"/>
              <a:t>by </a:t>
            </a:r>
            <a:r>
              <a:rPr lang="en-US" sz="2000" dirty="0" err="1" smtClean="0"/>
              <a:t>Pautova</a:t>
            </a:r>
            <a:r>
              <a:rPr lang="en-US" sz="2000" dirty="0" smtClean="0"/>
              <a:t> </a:t>
            </a:r>
            <a:r>
              <a:rPr lang="en-US" sz="2000" dirty="0" err="1" smtClean="0"/>
              <a:t>Viktoria</a:t>
            </a:r>
            <a:r>
              <a:rPr lang="en-US" sz="2000" dirty="0" smtClean="0"/>
              <a:t>,</a:t>
            </a:r>
          </a:p>
          <a:p>
            <a:r>
              <a:rPr lang="en-US" dirty="0" smtClean="0"/>
              <a:t>Form 11</a:t>
            </a:r>
            <a:endParaRPr lang="ru-RU" sz="2000" dirty="0"/>
          </a:p>
        </p:txBody>
      </p:sp>
    </p:spTree>
    <p:extLst>
      <p:ext uri="{BB962C8B-B14F-4D97-AF65-F5344CB8AC3E}">
        <p14:creationId xmlns="" xmlns:p14="http://schemas.microsoft.com/office/powerpoint/2010/main" val="1152616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16632"/>
            <a:ext cx="8352928" cy="6336704"/>
          </a:xfrm>
        </p:spPr>
        <p:txBody>
          <a:bodyPr/>
          <a:lstStyle/>
          <a:p>
            <a:pPr algn="just"/>
            <a:r>
              <a:rPr lang="en-US" dirty="0"/>
              <a:t>Nikola Tesla is an engineer, a physicist, the greatest inventor and scientist of the twentieth century. His discoveries changed the world forever, and his life and biography are filled with amazing events. Tesla gained worldwide fame as the creator of the electric motor, generator, multiphase systems and devices working on alternating current, which became the main milestones of the second stage of the industrial revolution.</a:t>
            </a:r>
            <a:endParaRPr lang="ru-RU"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71472" y="2643182"/>
            <a:ext cx="7714878" cy="3863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1668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496944" cy="467970"/>
          </a:xfrm>
        </p:spPr>
        <p:txBody>
          <a:bodyPr>
            <a:normAutofit fontScale="90000"/>
          </a:bodyPr>
          <a:lstStyle/>
          <a:p>
            <a:r>
              <a:rPr lang="en-US" dirty="0"/>
              <a:t>The most important inventions of Nikola Tesla</a:t>
            </a:r>
            <a:endParaRPr lang="ru-RU" dirty="0"/>
          </a:p>
        </p:txBody>
      </p:sp>
      <p:sp>
        <p:nvSpPr>
          <p:cNvPr id="3" name="Объект 2"/>
          <p:cNvSpPr>
            <a:spLocks noGrp="1"/>
          </p:cNvSpPr>
          <p:nvPr>
            <p:ph idx="1"/>
          </p:nvPr>
        </p:nvSpPr>
        <p:spPr>
          <a:xfrm>
            <a:off x="179512" y="980728"/>
            <a:ext cx="7836024" cy="5760640"/>
          </a:xfrm>
        </p:spPr>
        <p:txBody>
          <a:bodyPr>
            <a:normAutofit fontScale="40000" lnSpcReduction="20000"/>
          </a:bodyPr>
          <a:lstStyle/>
          <a:p>
            <a:r>
              <a:rPr lang="en-US" sz="3500" dirty="0"/>
              <a:t>Nikola Tesla had many inventions, but the most important discoveries for science were</a:t>
            </a:r>
            <a:r>
              <a:rPr lang="en-US" sz="3500" dirty="0" smtClean="0"/>
              <a:t>:</a:t>
            </a:r>
            <a:endParaRPr lang="en-US" sz="2300" dirty="0"/>
          </a:p>
          <a:p>
            <a:r>
              <a:rPr lang="en-US" sz="2300" dirty="0"/>
              <a:t>    </a:t>
            </a:r>
            <a:r>
              <a:rPr lang="en-US" sz="2600" dirty="0"/>
              <a:t>The amplifying transformer for excitation of the Earth, acting in the transmission of electricity is analogous to the telescope in astronomical </a:t>
            </a:r>
            <a:r>
              <a:rPr lang="en-US" sz="2600" dirty="0" smtClean="0"/>
              <a:t>observations.</a:t>
            </a:r>
          </a:p>
          <a:p>
            <a:pPr marL="342900" indent="-342900">
              <a:buFont typeface="Arial" pitchFamily="34" charset="0"/>
              <a:buChar char="•"/>
            </a:pPr>
            <a:r>
              <a:rPr lang="en-US" sz="2300" dirty="0" smtClean="0"/>
              <a:t>A </a:t>
            </a:r>
            <a:r>
              <a:rPr lang="en-US" sz="2300" dirty="0"/>
              <a:t>way of storing and transmitting light;</a:t>
            </a:r>
          </a:p>
          <a:p>
            <a:pPr marL="342900" indent="-342900">
              <a:buFont typeface="Arial" pitchFamily="34" charset="0"/>
              <a:buChar char="•"/>
            </a:pPr>
            <a:r>
              <a:rPr lang="en-US" sz="2300" dirty="0"/>
              <a:t>    Field theory (rotating magnetic field);</a:t>
            </a:r>
          </a:p>
          <a:p>
            <a:pPr marL="342900" indent="-342900">
              <a:buFont typeface="Arial" pitchFamily="34" charset="0"/>
              <a:buChar char="•"/>
            </a:pPr>
            <a:r>
              <a:rPr lang="en-US" sz="2300" dirty="0"/>
              <a:t>    Alternating current;</a:t>
            </a:r>
          </a:p>
          <a:p>
            <a:pPr marL="342900" indent="-342900">
              <a:buFont typeface="Arial" pitchFamily="34" charset="0"/>
              <a:buChar char="•"/>
            </a:pPr>
            <a:r>
              <a:rPr lang="en-US" sz="2300" dirty="0"/>
              <a:t>    AC motor;</a:t>
            </a:r>
          </a:p>
          <a:p>
            <a:pPr marL="342900" indent="-342900">
              <a:buFont typeface="Arial" pitchFamily="34" charset="0"/>
              <a:buChar char="•"/>
            </a:pPr>
            <a:r>
              <a:rPr lang="en-US" sz="2300" dirty="0"/>
              <a:t>    Tesla's coil;</a:t>
            </a:r>
          </a:p>
          <a:p>
            <a:pPr marL="342900" indent="-342900">
              <a:buFont typeface="Arial" pitchFamily="34" charset="0"/>
              <a:buChar char="•"/>
            </a:pPr>
            <a:r>
              <a:rPr lang="en-US" sz="2300" dirty="0"/>
              <a:t>    Radio;</a:t>
            </a:r>
          </a:p>
          <a:p>
            <a:pPr marL="342900" indent="-342900">
              <a:buFont typeface="Arial" pitchFamily="34" charset="0"/>
              <a:buChar char="•"/>
            </a:pPr>
            <a:r>
              <a:rPr lang="en-US" sz="2300" dirty="0"/>
              <a:t>    X-rays;</a:t>
            </a:r>
          </a:p>
          <a:p>
            <a:pPr marL="342900" indent="-342900">
              <a:buFont typeface="Arial" pitchFamily="34" charset="0"/>
              <a:buChar char="•"/>
            </a:pPr>
            <a:r>
              <a:rPr lang="en-US" sz="2300" dirty="0"/>
              <a:t>    Amplifying transmitter;</a:t>
            </a:r>
          </a:p>
          <a:p>
            <a:pPr marL="342900" indent="-342900">
              <a:buFont typeface="Arial" pitchFamily="34" charset="0"/>
              <a:buChar char="•"/>
            </a:pPr>
            <a:r>
              <a:rPr lang="en-US" sz="2300" dirty="0"/>
              <a:t>    The turbine of Nikola Tesla;</a:t>
            </a:r>
          </a:p>
          <a:p>
            <a:pPr marL="342900" indent="-342900">
              <a:buFont typeface="Arial" pitchFamily="34" charset="0"/>
              <a:buChar char="•"/>
            </a:pPr>
            <a:r>
              <a:rPr lang="en-US" sz="2300" dirty="0"/>
              <a:t>    Shadow photography;</a:t>
            </a:r>
          </a:p>
          <a:p>
            <a:pPr marL="342900" indent="-342900">
              <a:buFont typeface="Arial" pitchFamily="34" charset="0"/>
              <a:buChar char="•"/>
            </a:pPr>
            <a:r>
              <a:rPr lang="en-US" sz="2300" dirty="0"/>
              <a:t>    Neon lamps;</a:t>
            </a:r>
          </a:p>
          <a:p>
            <a:pPr marL="342900" indent="-342900">
              <a:buFont typeface="Arial" pitchFamily="34" charset="0"/>
              <a:buChar char="•"/>
            </a:pPr>
            <a:r>
              <a:rPr lang="en-US" sz="2300" dirty="0"/>
              <a:t>    Transformer substation of Adams hydroelectric power station;</a:t>
            </a:r>
          </a:p>
          <a:p>
            <a:pPr marL="342900" indent="-342900">
              <a:buFont typeface="Arial" pitchFamily="34" charset="0"/>
              <a:buChar char="•"/>
            </a:pPr>
            <a:r>
              <a:rPr lang="en-US" sz="2300" dirty="0"/>
              <a:t>    </a:t>
            </a:r>
            <a:r>
              <a:rPr lang="en-US" sz="2300" dirty="0" err="1"/>
              <a:t>Teleautomat</a:t>
            </a:r>
            <a:r>
              <a:rPr lang="en-US" sz="2300" dirty="0"/>
              <a:t>;</a:t>
            </a:r>
          </a:p>
          <a:p>
            <a:pPr marL="342900" indent="-342900">
              <a:buFont typeface="Arial" pitchFamily="34" charset="0"/>
              <a:buChar char="•"/>
            </a:pPr>
            <a:r>
              <a:rPr lang="en-US" sz="2300" dirty="0"/>
              <a:t>    Asynchronous motor;</a:t>
            </a:r>
          </a:p>
          <a:p>
            <a:pPr marL="342900" indent="-342900">
              <a:buFont typeface="Arial" pitchFamily="34" charset="0"/>
              <a:buChar char="•"/>
            </a:pPr>
            <a:r>
              <a:rPr lang="en-US" sz="2300" dirty="0"/>
              <a:t>    </a:t>
            </a:r>
            <a:r>
              <a:rPr lang="en-US" sz="2300" dirty="0" err="1"/>
              <a:t>Electrodynamic</a:t>
            </a:r>
            <a:r>
              <a:rPr lang="en-US" sz="2300" dirty="0"/>
              <a:t> induction lamp.</a:t>
            </a:r>
          </a:p>
          <a:p>
            <a:pPr marL="342900" indent="-342900">
              <a:buFont typeface="Arial" pitchFamily="34" charset="0"/>
              <a:buChar char="•"/>
            </a:pPr>
            <a:r>
              <a:rPr lang="en-US" sz="2300" dirty="0"/>
              <a:t>    Remote control;</a:t>
            </a:r>
          </a:p>
          <a:p>
            <a:pPr marL="342900" indent="-342900">
              <a:buFont typeface="Arial" pitchFamily="34" charset="0"/>
              <a:buChar char="•"/>
            </a:pPr>
            <a:r>
              <a:rPr lang="en-US" sz="2300" dirty="0"/>
              <a:t>    Electric submarine;</a:t>
            </a:r>
          </a:p>
          <a:p>
            <a:pPr marL="342900" indent="-342900">
              <a:buFont typeface="Arial" pitchFamily="34" charset="0"/>
              <a:buChar char="•"/>
            </a:pPr>
            <a:r>
              <a:rPr lang="en-US" sz="2300" dirty="0"/>
              <a:t>    Robotics;</a:t>
            </a:r>
          </a:p>
          <a:p>
            <a:pPr marL="342900" indent="-342900">
              <a:buFont typeface="Arial" pitchFamily="34" charset="0"/>
              <a:buChar char="•"/>
            </a:pPr>
            <a:r>
              <a:rPr lang="en-US" sz="2300" dirty="0"/>
              <a:t>    Ozone generator Tesla;</a:t>
            </a:r>
          </a:p>
          <a:p>
            <a:pPr marL="342900" indent="-342900">
              <a:buFont typeface="Arial" pitchFamily="34" charset="0"/>
              <a:buChar char="•"/>
            </a:pPr>
            <a:r>
              <a:rPr lang="en-US" sz="2300" dirty="0"/>
              <a:t>    Cold Fire.</a:t>
            </a:r>
          </a:p>
          <a:p>
            <a:pPr marL="342900" indent="-342900">
              <a:buFont typeface="Arial" pitchFamily="34" charset="0"/>
              <a:buChar char="•"/>
            </a:pPr>
            <a:r>
              <a:rPr lang="en-US" sz="2300" dirty="0"/>
              <a:t>    Wireless communications and unlimited free energy;</a:t>
            </a:r>
          </a:p>
          <a:p>
            <a:pPr marL="342900" indent="-342900">
              <a:buFont typeface="Arial" pitchFamily="34" charset="0"/>
              <a:buChar char="•"/>
            </a:pPr>
            <a:r>
              <a:rPr lang="en-US" sz="2300" dirty="0"/>
              <a:t>    Laser.</a:t>
            </a:r>
          </a:p>
          <a:p>
            <a:pPr marL="342900" indent="-342900">
              <a:buFont typeface="Arial" pitchFamily="34" charset="0"/>
              <a:buChar char="•"/>
            </a:pPr>
            <a:r>
              <a:rPr lang="en-US" sz="2300" dirty="0"/>
              <a:t>    Plasma ball.</a:t>
            </a:r>
          </a:p>
          <a:p>
            <a:pPr marL="342900" indent="-342900">
              <a:buFont typeface="Arial" pitchFamily="34" charset="0"/>
              <a:buChar char="•"/>
            </a:pPr>
            <a:r>
              <a:rPr lang="en-US" sz="2300" dirty="0"/>
              <a:t>    Installation for the production of ball lightning.</a:t>
            </a:r>
            <a:endParaRPr lang="ru-RU" sz="2300" dirty="0"/>
          </a:p>
        </p:txBody>
      </p:sp>
      <p:pic>
        <p:nvPicPr>
          <p:cNvPr id="921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572000" y="1628800"/>
            <a:ext cx="3761565" cy="5059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46184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0" y="-1"/>
            <a:ext cx="9144000" cy="6858001"/>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0" y="0"/>
            <a:ext cx="9144000" cy="6858001"/>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Tesla's Plasma Ball</a:t>
            </a:r>
            <a:endParaRPr lang="ru-RU" dirty="0"/>
          </a:p>
        </p:txBody>
      </p:sp>
      <p:sp>
        <p:nvSpPr>
          <p:cNvPr id="3" name="Объект 2"/>
          <p:cNvSpPr>
            <a:spLocks noGrp="1"/>
          </p:cNvSpPr>
          <p:nvPr>
            <p:ph idx="1"/>
          </p:nvPr>
        </p:nvSpPr>
        <p:spPr/>
        <p:txBody>
          <a:bodyPr/>
          <a:lstStyle/>
          <a:p>
            <a:endParaRPr lang="ru-RU" dirty="0"/>
          </a:p>
        </p:txBody>
      </p:sp>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5536" y="1700808"/>
            <a:ext cx="3630737" cy="36459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355976" y="980728"/>
            <a:ext cx="3951734" cy="49166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419872" y="4149080"/>
            <a:ext cx="3173749" cy="2538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621754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106</TotalTime>
  <Words>251</Words>
  <Application>Microsoft Office PowerPoint</Application>
  <PresentationFormat>Экран (4:3)</PresentationFormat>
  <Paragraphs>32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Главная</vt:lpstr>
      <vt:lpstr>Nikola Tesla</vt:lpstr>
      <vt:lpstr>Слайд 2</vt:lpstr>
      <vt:lpstr>The most important inventions of Nikola Tesla</vt:lpstr>
      <vt:lpstr>Слайд 4</vt:lpstr>
      <vt:lpstr>Слайд 5</vt:lpstr>
      <vt:lpstr>Tesla's Plasma Ball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Nikola Tesla</dc:title>
  <dc:creator>Ученик</dc:creator>
  <cp:lastModifiedBy>Трям</cp:lastModifiedBy>
  <cp:revision>19</cp:revision>
  <dcterms:created xsi:type="dcterms:W3CDTF">2018-03-21T10:17:56Z</dcterms:created>
  <dcterms:modified xsi:type="dcterms:W3CDTF">2018-08-14T11:30:44Z</dcterms:modified>
</cp:coreProperties>
</file>