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4" r:id="rId2"/>
    <p:sldId id="265" r:id="rId3"/>
    <p:sldId id="266" r:id="rId4"/>
    <p:sldId id="267" r:id="rId5"/>
    <p:sldId id="268" r:id="rId6"/>
    <p:sldId id="269"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D7CC26E-E4E6-45F2-A5C2-A40AAD920E1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8" name="Slide Number Placeholder 7"/>
          <p:cNvSpPr>
            <a:spLocks noGrp="1"/>
          </p:cNvSpPr>
          <p:nvPr>
            <p:ph type="sldNum" sz="quarter" idx="11"/>
          </p:nvPr>
        </p:nvSpPr>
        <p:spPr/>
        <p:txBody>
          <a:bodyPr/>
          <a:lstStyle/>
          <a:p>
            <a:fld id="{2D7CC26E-E4E6-45F2-A5C2-A40AAD920E18}"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D7CC26E-E4E6-45F2-A5C2-A40AAD920E1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7CC26E-E4E6-45F2-A5C2-A40AAD920E1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FBF153-1DB7-43BA-BB25-63D105C62541}" type="datetimeFigureOut">
              <a:rPr lang="ru-RU" smtClean="0"/>
              <a:pPr/>
              <a:t>14.08.2018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D7CC26E-E4E6-45F2-A5C2-A40AAD920E18}" type="slidenum">
              <a:rPr lang="ru-RU" smtClean="0"/>
              <a:pPr/>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00FBF153-1DB7-43BA-BB25-63D105C62541}" type="datetimeFigureOut">
              <a:rPr lang="ru-RU" smtClean="0"/>
              <a:pPr/>
              <a:t>14.08.2018</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2D7CC26E-E4E6-45F2-A5C2-A40AAD920E18}" type="slidenum">
              <a:rPr lang="ru-RU" smtClean="0"/>
              <a:pPr/>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s://24smi.org/celebrity/4623-nikola-tesla.html" TargetMode="External"/><Relationship Id="rId5" Type="http://schemas.openxmlformats.org/officeDocument/2006/relationships/hyperlink" Target="https://elektroznatok.ru/info/people/nikola-tesla" TargetMode="External"/><Relationship Id="rId4" Type="http://schemas.openxmlformats.org/officeDocument/2006/relationships/hyperlink" Target="https://infoprovod.ru/nikola-tesla-fact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8291264" cy="539978"/>
          </a:xfrm>
        </p:spPr>
        <p:txBody>
          <a:bodyPr>
            <a:normAutofit fontScale="90000"/>
          </a:bodyPr>
          <a:lstStyle/>
          <a:p>
            <a:r>
              <a:rPr lang="en-US" dirty="0"/>
              <a:t>Interesting </a:t>
            </a:r>
            <a:r>
              <a:rPr lang="en-US" dirty="0" smtClean="0"/>
              <a:t>Facts</a:t>
            </a:r>
            <a:r>
              <a:rPr lang="ru-RU" dirty="0" smtClean="0"/>
              <a:t>:</a:t>
            </a:r>
            <a:endParaRPr lang="ru-RU" dirty="0"/>
          </a:p>
        </p:txBody>
      </p:sp>
      <p:sp>
        <p:nvSpPr>
          <p:cNvPr id="3" name="Объект 2"/>
          <p:cNvSpPr>
            <a:spLocks noGrp="1"/>
          </p:cNvSpPr>
          <p:nvPr>
            <p:ph idx="1"/>
          </p:nvPr>
        </p:nvSpPr>
        <p:spPr>
          <a:xfrm>
            <a:off x="323528" y="692696"/>
            <a:ext cx="8352928" cy="5433467"/>
          </a:xfrm>
        </p:spPr>
        <p:txBody>
          <a:bodyPr/>
          <a:lstStyle/>
          <a:p>
            <a:pPr marL="457200" indent="-457200">
              <a:buAutoNum type="arabicPeriod"/>
            </a:pPr>
            <a:r>
              <a:rPr lang="en-US" dirty="0" smtClean="0"/>
              <a:t>In </a:t>
            </a:r>
            <a:r>
              <a:rPr lang="en-US" dirty="0"/>
              <a:t>1898, Nikola Tesla once deceived the whole crowd, forcing them to think that they are able to control the toy ship if they shout out to the toy of the team. In fact, Nikola managed this ship by means of a radio control device, which he developed himself</a:t>
            </a:r>
            <a:r>
              <a:rPr lang="en-US" dirty="0" smtClean="0"/>
              <a:t>.</a:t>
            </a:r>
          </a:p>
          <a:p>
            <a:pPr marL="457200" indent="-457200">
              <a:buAutoNum type="arabicPeriod"/>
            </a:pPr>
            <a:r>
              <a:rPr lang="en-US" dirty="0" smtClean="0"/>
              <a:t>Nikola </a:t>
            </a:r>
            <a:r>
              <a:rPr lang="en-US" dirty="0"/>
              <a:t>Tesla openly expressed his disgust for people who are overweight. Once he fired his secretary solely because of her weight</a:t>
            </a:r>
            <a:r>
              <a:rPr lang="en-US" dirty="0" smtClean="0"/>
              <a:t>.</a:t>
            </a:r>
          </a:p>
          <a:p>
            <a:pPr marL="457200" indent="-457200">
              <a:buAutoNum type="arabicPeriod"/>
            </a:pPr>
            <a:r>
              <a:rPr lang="en-US" dirty="0"/>
              <a:t>Nikola once paid the hotel bill, giving the workers of the hotel a "working model" of the "ray of death" (a hypothetical beam weapon capable of hitting a target at a distance by directional radiation). Tesla warned that the leadership never opened this box without certain security measures. In 1943, after the death of Tesla, the box was nevertheless opened, but there was nothing but a bunch of old non-working spare parts from the scientist's laboratory.</a:t>
            </a:r>
            <a:endParaRPr lang="ru-RU" dirty="0"/>
          </a:p>
        </p:txBody>
      </p:sp>
    </p:spTree>
    <p:extLst>
      <p:ext uri="{BB962C8B-B14F-4D97-AF65-F5344CB8AC3E}">
        <p14:creationId xmlns="" xmlns:p14="http://schemas.microsoft.com/office/powerpoint/2010/main" val="614563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507288" cy="615598"/>
          </a:xfrm>
        </p:spPr>
        <p:txBody>
          <a:bodyPr>
            <a:normAutofit fontScale="90000"/>
          </a:bodyPr>
          <a:lstStyle/>
          <a:p>
            <a:r>
              <a:rPr lang="en-US" dirty="0"/>
              <a:t>Interesting Facts:</a:t>
            </a:r>
            <a:endParaRPr lang="ru-RU" dirty="0"/>
          </a:p>
        </p:txBody>
      </p:sp>
      <p:sp>
        <p:nvSpPr>
          <p:cNvPr id="3" name="Объект 2"/>
          <p:cNvSpPr>
            <a:spLocks noGrp="1"/>
          </p:cNvSpPr>
          <p:nvPr>
            <p:ph idx="1"/>
          </p:nvPr>
        </p:nvSpPr>
        <p:spPr>
          <a:xfrm>
            <a:off x="323528" y="692696"/>
            <a:ext cx="8352928" cy="5433467"/>
          </a:xfrm>
        </p:spPr>
        <p:txBody>
          <a:bodyPr/>
          <a:lstStyle/>
          <a:p>
            <a:pPr marL="457200" indent="-457200">
              <a:buFont typeface="+mj-lt"/>
              <a:buAutoNum type="arabicPeriod"/>
            </a:pPr>
            <a:r>
              <a:rPr lang="ru-RU" dirty="0" smtClean="0"/>
              <a:t> </a:t>
            </a:r>
            <a:r>
              <a:rPr lang="en-US" dirty="0"/>
              <a:t>Nikola Tesla was never married, because he believed that his chastity played an important role in his scientific </a:t>
            </a:r>
            <a:r>
              <a:rPr lang="en-US" dirty="0" smtClean="0"/>
              <a:t>achievements</a:t>
            </a:r>
          </a:p>
          <a:p>
            <a:pPr marL="457200" indent="-457200">
              <a:buFont typeface="+mj-lt"/>
              <a:buAutoNum type="arabicPeriod"/>
            </a:pPr>
            <a:r>
              <a:rPr lang="en-US" dirty="0"/>
              <a:t>Nikola Tesla preferred to drink whiskey every day. The scientist believed that thanks to this "alcoholic diet" he could live 150 years. However, he lived only 86 </a:t>
            </a:r>
            <a:r>
              <a:rPr lang="en-US" dirty="0" smtClean="0"/>
              <a:t>years )</a:t>
            </a:r>
          </a:p>
          <a:p>
            <a:pPr marL="457200" indent="-457200">
              <a:buFont typeface="+mj-lt"/>
              <a:buAutoNum type="arabicPeriod"/>
            </a:pPr>
            <a:r>
              <a:rPr lang="en-US" dirty="0"/>
              <a:t>Tesla suffered from an acute obsessive-compulsive disorder and never slept more than 2 </a:t>
            </a:r>
            <a:r>
              <a:rPr lang="en-US" dirty="0" smtClean="0"/>
              <a:t>hours</a:t>
            </a:r>
          </a:p>
          <a:p>
            <a:pPr marL="457200" indent="-457200">
              <a:buFont typeface="+mj-lt"/>
              <a:buAutoNum type="arabicPeriod"/>
            </a:pPr>
            <a:r>
              <a:rPr lang="en-US" dirty="0"/>
              <a:t>Nikola Tesla wanted to secretly experiment on children, spending high-voltage lines along the walls of schools. Tesla believed that by applying electricity to children he could make them smarter and </a:t>
            </a:r>
            <a:r>
              <a:rPr lang="en-US" dirty="0" smtClean="0"/>
              <a:t>healthier</a:t>
            </a:r>
            <a:endParaRPr lang="en-US" dirty="0"/>
          </a:p>
          <a:p>
            <a:pPr marL="457200" indent="-457200">
              <a:buFont typeface="+mj-lt"/>
              <a:buAutoNum type="arabicPeriod"/>
            </a:pPr>
            <a:r>
              <a:rPr lang="en-US" dirty="0"/>
              <a:t>After a serious illness, suffered in adolescence, Tesla began to suffer a phobia associated with the fear of contracting the infection.</a:t>
            </a:r>
            <a:endParaRPr lang="en-US" dirty="0" smtClean="0"/>
          </a:p>
          <a:p>
            <a:pPr marL="457200" indent="-457200">
              <a:buFont typeface="+mj-lt"/>
              <a:buAutoNum type="arabicPeriod"/>
            </a:pPr>
            <a:endParaRPr lang="en-US" dirty="0" smtClean="0"/>
          </a:p>
          <a:p>
            <a:endParaRPr lang="en-US" dirty="0" smtClean="0"/>
          </a:p>
          <a:p>
            <a:pPr marL="457200" indent="-457200">
              <a:buFont typeface="+mj-lt"/>
              <a:buAutoNum type="arabicPeriod"/>
            </a:pPr>
            <a:endParaRPr lang="ru-RU" dirty="0"/>
          </a:p>
        </p:txBody>
      </p:sp>
    </p:spTree>
    <p:extLst>
      <p:ext uri="{BB962C8B-B14F-4D97-AF65-F5344CB8AC3E}">
        <p14:creationId xmlns="" xmlns:p14="http://schemas.microsoft.com/office/powerpoint/2010/main" val="301464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640960" cy="648072"/>
          </a:xfrm>
        </p:spPr>
        <p:txBody>
          <a:bodyPr/>
          <a:lstStyle/>
          <a:p>
            <a:r>
              <a:rPr lang="en-US" dirty="0"/>
              <a:t>Interesting Facts:</a:t>
            </a:r>
            <a:endParaRPr lang="ru-RU" dirty="0"/>
          </a:p>
        </p:txBody>
      </p:sp>
      <p:sp>
        <p:nvSpPr>
          <p:cNvPr id="3" name="Объект 2"/>
          <p:cNvSpPr>
            <a:spLocks noGrp="1"/>
          </p:cNvSpPr>
          <p:nvPr>
            <p:ph idx="1"/>
          </p:nvPr>
        </p:nvSpPr>
        <p:spPr>
          <a:xfrm>
            <a:off x="323528" y="764704"/>
            <a:ext cx="7753672" cy="5361459"/>
          </a:xfrm>
        </p:spPr>
        <p:txBody>
          <a:bodyPr/>
          <a:lstStyle/>
          <a:p>
            <a:pPr marL="457200" indent="-457200">
              <a:buFont typeface="+mj-lt"/>
              <a:buAutoNum type="arabicPeriod"/>
            </a:pPr>
            <a:r>
              <a:rPr lang="en-US" dirty="0"/>
              <a:t>In adulthood, Tesla was unsociable and feared sunlight, so he was credited with a relationship with Dracula himself. In fact, due to the constant influence of electromagnetic fields, he developed a rare deviation - the scientist began to see well in the dark and practically did not distinguish anything in the sunlight due to strong erosion in the eyes</a:t>
            </a:r>
            <a:r>
              <a:rPr lang="en-US" dirty="0" smtClean="0"/>
              <a:t>.</a:t>
            </a:r>
          </a:p>
          <a:p>
            <a:pPr marL="457200" indent="-457200">
              <a:buFont typeface="+mj-lt"/>
              <a:buAutoNum type="arabicPeriod"/>
            </a:pPr>
            <a:r>
              <a:rPr lang="en-US" dirty="0"/>
              <a:t>The abilities of the great scientist knew no bounds. He wrote poems, dreamed of the death of his own sister, and also managed to save friends from the disaster by not letting them on the train.</a:t>
            </a:r>
            <a:endParaRPr lang="ru-RU" dirty="0"/>
          </a:p>
        </p:txBody>
      </p:sp>
      <p:pic>
        <p:nvPicPr>
          <p:cNvPr id="819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44208" y="3769860"/>
            <a:ext cx="2304256" cy="29876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11760" y="4115280"/>
            <a:ext cx="2569468" cy="26422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43155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4624"/>
            <a:ext cx="8363272" cy="759614"/>
          </a:xfrm>
        </p:spPr>
        <p:txBody>
          <a:bodyPr/>
          <a:lstStyle/>
          <a:p>
            <a:r>
              <a:rPr lang="en-US" dirty="0"/>
              <a:t>Monument to </a:t>
            </a:r>
            <a:r>
              <a:rPr lang="en-US" dirty="0" smtClean="0"/>
              <a:t>Nicola </a:t>
            </a:r>
            <a:r>
              <a:rPr lang="en-US" dirty="0"/>
              <a:t>Tesla</a:t>
            </a:r>
            <a:endParaRPr lang="ru-RU" dirty="0"/>
          </a:p>
        </p:txBody>
      </p:sp>
      <p:sp>
        <p:nvSpPr>
          <p:cNvPr id="3" name="Объект 2"/>
          <p:cNvSpPr>
            <a:spLocks noGrp="1"/>
          </p:cNvSpPr>
          <p:nvPr>
            <p:ph idx="1"/>
          </p:nvPr>
        </p:nvSpPr>
        <p:spPr>
          <a:xfrm>
            <a:off x="457200" y="764704"/>
            <a:ext cx="8435280" cy="5361459"/>
          </a:xfrm>
        </p:spPr>
        <p:txBody>
          <a:bodyPr/>
          <a:lstStyle/>
          <a:p>
            <a:r>
              <a:rPr lang="en-US" dirty="0"/>
              <a:t>The monument to the great inventor and scientist for his merits and discoveries was erected in the Silicon Valley in 2013 for voluntary donations of fans. At the base of the statue is a capsule, which will be opened in 2043. The monument is a free wireless Internet access point.</a:t>
            </a:r>
            <a:endParaRPr lang="ru-RU" dirty="0"/>
          </a:p>
        </p:txBody>
      </p:sp>
      <p:pic>
        <p:nvPicPr>
          <p:cNvPr id="614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619672" y="2134992"/>
            <a:ext cx="6096000" cy="457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682821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7544" y="1484784"/>
            <a:ext cx="5143500" cy="5172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004048" y="116632"/>
            <a:ext cx="3743127" cy="45030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251520" y="188640"/>
            <a:ext cx="5410944" cy="687606"/>
          </a:xfrm>
        </p:spPr>
        <p:txBody>
          <a:bodyPr/>
          <a:lstStyle/>
          <a:p>
            <a:r>
              <a:rPr lang="en-US" dirty="0"/>
              <a:t>sources used</a:t>
            </a:r>
            <a:endParaRPr lang="ru-RU" dirty="0"/>
          </a:p>
        </p:txBody>
      </p:sp>
      <p:sp>
        <p:nvSpPr>
          <p:cNvPr id="3" name="Объект 2"/>
          <p:cNvSpPr>
            <a:spLocks noGrp="1"/>
          </p:cNvSpPr>
          <p:nvPr>
            <p:ph idx="1"/>
          </p:nvPr>
        </p:nvSpPr>
        <p:spPr>
          <a:xfrm>
            <a:off x="179512" y="1484784"/>
            <a:ext cx="7620000" cy="4373563"/>
          </a:xfrm>
        </p:spPr>
        <p:txBody>
          <a:bodyPr/>
          <a:lstStyle/>
          <a:p>
            <a:r>
              <a:rPr lang="en-US" dirty="0">
                <a:solidFill>
                  <a:srgbClr val="7030A0"/>
                </a:solidFill>
                <a:hlinkClick r:id="rId4"/>
              </a:rPr>
              <a:t>https://infoprovod.ru/nikola-tesla-facts</a:t>
            </a:r>
            <a:r>
              <a:rPr lang="en-US" dirty="0" smtClean="0">
                <a:solidFill>
                  <a:srgbClr val="7030A0"/>
                </a:solidFill>
                <a:hlinkClick r:id="rId4"/>
              </a:rPr>
              <a:t>/</a:t>
            </a:r>
            <a:endParaRPr lang="en-US" dirty="0" smtClean="0">
              <a:solidFill>
                <a:srgbClr val="7030A0"/>
              </a:solidFill>
            </a:endParaRPr>
          </a:p>
          <a:p>
            <a:r>
              <a:rPr lang="en-US" dirty="0">
                <a:solidFill>
                  <a:srgbClr val="7030A0"/>
                </a:solidFill>
                <a:hlinkClick r:id="rId5"/>
              </a:rPr>
              <a:t>https://</a:t>
            </a:r>
            <a:r>
              <a:rPr lang="en-US" dirty="0" smtClean="0">
                <a:solidFill>
                  <a:srgbClr val="7030A0"/>
                </a:solidFill>
                <a:hlinkClick r:id="rId5"/>
              </a:rPr>
              <a:t>elektroznatok.ru/info/people/nikola-tesla</a:t>
            </a:r>
            <a:endParaRPr lang="en-US" dirty="0" smtClean="0">
              <a:solidFill>
                <a:srgbClr val="7030A0"/>
              </a:solidFill>
            </a:endParaRPr>
          </a:p>
          <a:p>
            <a:r>
              <a:rPr lang="en-US" dirty="0">
                <a:solidFill>
                  <a:srgbClr val="7030A0"/>
                </a:solidFill>
                <a:hlinkClick r:id="rId6"/>
              </a:rPr>
              <a:t>https://</a:t>
            </a:r>
            <a:r>
              <a:rPr lang="en-US" dirty="0" smtClean="0">
                <a:solidFill>
                  <a:srgbClr val="7030A0"/>
                </a:solidFill>
                <a:hlinkClick r:id="rId6"/>
              </a:rPr>
              <a:t>24smi.org/celebrity/4623-nikola-tesla.html</a:t>
            </a:r>
            <a:endParaRPr lang="en-US" dirty="0" smtClean="0">
              <a:solidFill>
                <a:srgbClr val="7030A0"/>
              </a:solidFill>
            </a:endParaRPr>
          </a:p>
          <a:p>
            <a:endParaRPr lang="ru-RU" dirty="0"/>
          </a:p>
        </p:txBody>
      </p:sp>
    </p:spTree>
    <p:extLst>
      <p:ext uri="{BB962C8B-B14F-4D97-AF65-F5344CB8AC3E}">
        <p14:creationId xmlns="" xmlns:p14="http://schemas.microsoft.com/office/powerpoint/2010/main" val="671320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571480"/>
            <a:ext cx="7072362" cy="2277314"/>
          </a:xfrm>
        </p:spPr>
        <p:txBody>
          <a:bodyPr>
            <a:normAutofit/>
          </a:bodyPr>
          <a:lstStyle/>
          <a:p>
            <a:pPr algn="just"/>
            <a:r>
              <a:rPr lang="en-US" sz="5400" dirty="0" smtClean="0"/>
              <a:t>Thank </a:t>
            </a:r>
            <a:r>
              <a:rPr lang="en-US" sz="5400" dirty="0"/>
              <a:t>you for </a:t>
            </a:r>
            <a:r>
              <a:rPr lang="en-US" sz="5400" dirty="0" smtClean="0"/>
              <a:t>attention</a:t>
            </a:r>
            <a:endParaRPr lang="ru-RU" sz="1400" dirty="0"/>
          </a:p>
        </p:txBody>
      </p:sp>
      <p:pic>
        <p:nvPicPr>
          <p:cNvPr id="1024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215074" y="2500306"/>
            <a:ext cx="2076760" cy="35479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631152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107</TotalTime>
  <Words>480</Words>
  <Application>Microsoft Office PowerPoint</Application>
  <PresentationFormat>Экран (4:3)</PresentationFormat>
  <Paragraphs>21</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Главная</vt:lpstr>
      <vt:lpstr>Interesting Facts:</vt:lpstr>
      <vt:lpstr>Interesting Facts:</vt:lpstr>
      <vt:lpstr>Interesting Facts:</vt:lpstr>
      <vt:lpstr>Monument to Nicola Tesla</vt:lpstr>
      <vt:lpstr>sources used</vt:lpstr>
      <vt:lpstr>Thank you for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Nikola Tesla</dc:title>
  <dc:creator>Ученик</dc:creator>
  <cp:lastModifiedBy>Трям</cp:lastModifiedBy>
  <cp:revision>12</cp:revision>
  <dcterms:created xsi:type="dcterms:W3CDTF">2018-03-21T10:17:56Z</dcterms:created>
  <dcterms:modified xsi:type="dcterms:W3CDTF">2018-08-14T11:31:33Z</dcterms:modified>
</cp:coreProperties>
</file>