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56" r:id="rId3"/>
    <p:sldId id="257" r:id="rId4"/>
    <p:sldId id="258" r:id="rId5"/>
    <p:sldId id="260" r:id="rId6"/>
    <p:sldId id="263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14.08.2018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868141"/>
            <a:ext cx="5400600" cy="4684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548680"/>
            <a:ext cx="864096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Ж</a:t>
            </a:r>
            <a:endParaRPr lang="ru-RU" sz="15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5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Ш</a:t>
            </a:r>
            <a:endParaRPr lang="ru-RU" sz="1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292080" y="1556792"/>
            <a:ext cx="2520280" cy="237626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347864" y="1700808"/>
            <a:ext cx="1800200" cy="792088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3635896" y="2780928"/>
            <a:ext cx="1512168" cy="108012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548680"/>
            <a:ext cx="864096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5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</a:t>
            </a:r>
          </a:p>
          <a:p>
            <a:r>
              <a:rPr lang="ru-RU" sz="15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5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Щ</a:t>
            </a:r>
            <a:endParaRPr lang="ru-RU" sz="15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292080" y="1556792"/>
            <a:ext cx="2520280" cy="237626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347864" y="1700808"/>
            <a:ext cx="1800200" cy="792088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3635896" y="2780928"/>
            <a:ext cx="1512168" cy="108012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548680"/>
            <a:ext cx="864096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5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</a:t>
            </a:r>
          </a:p>
          <a:p>
            <a:r>
              <a:rPr lang="ru-RU" sz="15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5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Щ</a:t>
            </a:r>
            <a:endParaRPr lang="ru-RU" sz="15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292080" y="1556792"/>
            <a:ext cx="2520280" cy="237626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347864" y="1700808"/>
            <a:ext cx="1800200" cy="792088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3635896" y="2780928"/>
            <a:ext cx="1512168" cy="108012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548680"/>
            <a:ext cx="864096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5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 </a:t>
            </a:r>
            <a:r>
              <a:rPr lang="ru-RU" sz="15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15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К</a:t>
            </a:r>
          </a:p>
          <a:p>
            <a:pPr algn="ctr"/>
            <a:r>
              <a:rPr lang="ru-RU" sz="15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5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  </a:t>
            </a:r>
            <a:r>
              <a:rPr lang="ru-RU" sz="15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15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</a:t>
            </a:r>
            <a:endParaRPr lang="ru-RU" sz="15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988840"/>
            <a:ext cx="1876425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923928" y="1628800"/>
            <a:ext cx="2092239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5000" dirty="0" err="1" smtClean="0"/>
              <a:t>Ь</a:t>
            </a:r>
            <a:r>
              <a:rPr lang="ru-RU" sz="9600" dirty="0" err="1" smtClean="0"/>
              <a:t>м</a:t>
            </a:r>
            <a:endParaRPr lang="ru-RU" sz="15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204864"/>
            <a:ext cx="165735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555776" y="1628800"/>
            <a:ext cx="2270173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5000" dirty="0" err="1" smtClean="0"/>
              <a:t>Ьр</a:t>
            </a:r>
            <a:endParaRPr lang="ru-RU" sz="15000" dirty="0"/>
          </a:p>
        </p:txBody>
      </p:sp>
      <p:sp>
        <p:nvSpPr>
          <p:cNvPr id="4" name="Овал 3"/>
          <p:cNvSpPr/>
          <p:nvPr/>
        </p:nvSpPr>
        <p:spPr>
          <a:xfrm>
            <a:off x="4932040" y="2204864"/>
            <a:ext cx="1656184" cy="151216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292080" y="0"/>
            <a:ext cx="108012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е</a:t>
            </a:r>
            <a:r>
              <a:rPr lang="ru-RU" sz="9600" dirty="0" smtClean="0"/>
              <a:t> </a:t>
            </a:r>
            <a:r>
              <a:rPr lang="ru-RU" sz="15000" dirty="0" smtClean="0"/>
              <a:t>                                                                                                                                 </a:t>
            </a:r>
            <a:endParaRPr lang="ru-RU" sz="15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588224" y="188640"/>
            <a:ext cx="194421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ё</a:t>
            </a:r>
            <a:r>
              <a:rPr lang="ru-RU" sz="15000" dirty="0" smtClean="0"/>
              <a:t>                                                                                                                                 </a:t>
            </a:r>
            <a:endParaRPr lang="ru-RU" sz="15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68344" y="1196752"/>
            <a:ext cx="100811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и</a:t>
            </a:r>
            <a:r>
              <a:rPr lang="ru-RU" sz="15000" dirty="0" smtClean="0"/>
              <a:t>                                                                                                                                 </a:t>
            </a:r>
            <a:endParaRPr lang="ru-RU" sz="15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660232" y="3645024"/>
            <a:ext cx="1008112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dirty="0" err="1" smtClean="0">
                <a:solidFill>
                  <a:srgbClr val="FF0000"/>
                </a:solidFill>
              </a:rPr>
              <a:t>ю</a:t>
            </a:r>
            <a:r>
              <a:rPr lang="ru-RU" sz="15000" dirty="0" smtClean="0"/>
              <a:t>                                                                                                                                 </a:t>
            </a:r>
            <a:endParaRPr lang="ru-RU" sz="15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220072" y="3140968"/>
            <a:ext cx="100811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я</a:t>
            </a:r>
            <a:r>
              <a:rPr lang="ru-RU" sz="15000" dirty="0" smtClean="0"/>
              <a:t>                                                                                                                                 </a:t>
            </a:r>
            <a:endParaRPr lang="ru-RU" sz="15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55776" y="1628800"/>
            <a:ext cx="2412840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5000" dirty="0" err="1" smtClean="0"/>
              <a:t>Ъ</a:t>
            </a:r>
            <a:r>
              <a:rPr lang="ru-RU" sz="15000" dirty="0" err="1" smtClean="0"/>
              <a:t>р</a:t>
            </a:r>
            <a:endParaRPr lang="ru-RU" sz="15000" dirty="0"/>
          </a:p>
        </p:txBody>
      </p:sp>
      <p:sp>
        <p:nvSpPr>
          <p:cNvPr id="4" name="Овал 3"/>
          <p:cNvSpPr/>
          <p:nvPr/>
        </p:nvSpPr>
        <p:spPr>
          <a:xfrm>
            <a:off x="4932040" y="2204864"/>
            <a:ext cx="1656184" cy="151216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292080" y="0"/>
            <a:ext cx="108012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е</a:t>
            </a:r>
            <a:r>
              <a:rPr lang="ru-RU" sz="9600" dirty="0" smtClean="0"/>
              <a:t> </a:t>
            </a:r>
            <a:r>
              <a:rPr lang="ru-RU" sz="15000" dirty="0" smtClean="0"/>
              <a:t>                                                                                                                                 </a:t>
            </a:r>
            <a:endParaRPr lang="ru-RU" sz="15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876256" y="764704"/>
            <a:ext cx="194421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ё</a:t>
            </a:r>
            <a:r>
              <a:rPr lang="ru-RU" sz="15000" dirty="0" smtClean="0"/>
              <a:t>                                                                                                                                 </a:t>
            </a:r>
            <a:endParaRPr lang="ru-RU" sz="15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236296" y="2492896"/>
            <a:ext cx="100811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и</a:t>
            </a:r>
            <a:r>
              <a:rPr lang="ru-RU" sz="15000" dirty="0" smtClean="0"/>
              <a:t>                                                                                                                                 </a:t>
            </a:r>
            <a:endParaRPr lang="ru-RU" sz="15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220072" y="3140968"/>
            <a:ext cx="100811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я</a:t>
            </a:r>
            <a:r>
              <a:rPr lang="ru-RU" sz="15000" dirty="0" smtClean="0"/>
              <a:t>                                                                                                                                 </a:t>
            </a:r>
            <a:endParaRPr lang="ru-RU" sz="15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132856"/>
            <a:ext cx="160020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</TotalTime>
  <Words>32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3</cp:revision>
  <dcterms:created xsi:type="dcterms:W3CDTF">2018-08-14T15:35:50Z</dcterms:created>
  <dcterms:modified xsi:type="dcterms:W3CDTF">2018-08-14T16:04:49Z</dcterms:modified>
</cp:coreProperties>
</file>