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9" r:id="rId5"/>
    <p:sldId id="293" r:id="rId6"/>
    <p:sldId id="278" r:id="rId7"/>
    <p:sldId id="282" r:id="rId8"/>
    <p:sldId id="283" r:id="rId9"/>
    <p:sldId id="285" r:id="rId10"/>
    <p:sldId id="292" r:id="rId11"/>
    <p:sldId id="287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6600"/>
    <a:srgbClr val="FF6600"/>
    <a:srgbClr val="FF9933"/>
    <a:srgbClr val="003399"/>
    <a:srgbClr val="009900"/>
    <a:srgbClr val="0033CC"/>
    <a:srgbClr val="0080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B61674-02A4-41AF-93D0-3EB82237382C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9935566-3EC0-4C60-A08D-1A57EDF20B02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dirty="0" smtClean="0"/>
            <a:t>Развитию и совершенствованию высших психических функций; </a:t>
          </a:r>
        </a:p>
      </dgm:t>
    </dgm:pt>
    <dgm:pt modelId="{BF8CCD36-DE8B-430B-8E0C-02C22FBA1495}" type="parTrans" cxnId="{53D436BC-0EA6-4B92-AB4A-1CDF09280B36}">
      <dgm:prSet/>
      <dgm:spPr/>
      <dgm:t>
        <a:bodyPr/>
        <a:lstStyle/>
        <a:p>
          <a:endParaRPr lang="ru-RU"/>
        </a:p>
      </dgm:t>
    </dgm:pt>
    <dgm:pt modelId="{16BDEFD5-BE46-44EE-8625-6464C0CE9046}" type="sibTrans" cxnId="{53D436BC-0EA6-4B92-AB4A-1CDF09280B36}">
      <dgm:prSet/>
      <dgm:spPr/>
      <dgm:t>
        <a:bodyPr/>
        <a:lstStyle/>
        <a:p>
          <a:endParaRPr lang="ru-RU"/>
        </a:p>
      </dgm:t>
    </dgm:pt>
    <dgm:pt modelId="{223038D3-4EF1-4DAA-8012-B43350256F12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dirty="0" smtClean="0"/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dirty="0" smtClean="0">
              <a:solidFill>
                <a:schemeClr val="accent1">
                  <a:lumMod val="75000"/>
                </a:schemeClr>
              </a:solidFill>
            </a:rPr>
            <a:t>Приобретению детьми положительного опыта коммуникации ;</a:t>
          </a:r>
        </a:p>
        <a:p>
          <a:pPr algn="just"/>
          <a:endParaRPr lang="ru-RU" sz="1600" b="0" dirty="0"/>
        </a:p>
      </dgm:t>
    </dgm:pt>
    <dgm:pt modelId="{83E06404-06B4-45E3-9C5B-C43CF5DC09C7}" type="parTrans" cxnId="{6BAD3EDD-3E69-4FE5-85A7-E627B06D8ED3}">
      <dgm:prSet/>
      <dgm:spPr/>
      <dgm:t>
        <a:bodyPr/>
        <a:lstStyle/>
        <a:p>
          <a:endParaRPr lang="ru-RU"/>
        </a:p>
      </dgm:t>
    </dgm:pt>
    <dgm:pt modelId="{B362ED46-E5B0-4002-8B5C-027AF2ECEBEA}" type="sibTrans" cxnId="{6BAD3EDD-3E69-4FE5-85A7-E627B06D8ED3}">
      <dgm:prSet/>
      <dgm:spPr/>
      <dgm:t>
        <a:bodyPr/>
        <a:lstStyle/>
        <a:p>
          <a:endParaRPr lang="ru-RU"/>
        </a:p>
      </dgm:t>
    </dgm:pt>
    <dgm:pt modelId="{07AB5DCD-CEBA-4C2C-956D-4C919656ACE6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dirty="0" smtClean="0"/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Развитию лексико-грамматических средств речи в рамках определенных лексических тем;</a:t>
          </a:r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dirty="0"/>
        </a:p>
      </dgm:t>
    </dgm:pt>
    <dgm:pt modelId="{32E1DDDA-500F-4FD8-AC77-85B66F2D5473}" type="parTrans" cxnId="{842ED08A-FFFB-42A7-A00A-0152574B8717}">
      <dgm:prSet/>
      <dgm:spPr/>
      <dgm:t>
        <a:bodyPr/>
        <a:lstStyle/>
        <a:p>
          <a:endParaRPr lang="ru-RU"/>
        </a:p>
      </dgm:t>
    </dgm:pt>
    <dgm:pt modelId="{3B7EC916-E733-464C-8BB4-9CE94979816E}" type="sibTrans" cxnId="{842ED08A-FFFB-42A7-A00A-0152574B8717}">
      <dgm:prSet/>
      <dgm:spPr/>
      <dgm:t>
        <a:bodyPr/>
        <a:lstStyle/>
        <a:p>
          <a:endParaRPr lang="ru-RU"/>
        </a:p>
      </dgm:t>
    </dgm:pt>
    <dgm:pt modelId="{33355305-EC2F-432E-A6E6-14582400812F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dirty="0" smtClean="0">
              <a:solidFill>
                <a:schemeClr val="bg2">
                  <a:lumMod val="10000"/>
                </a:schemeClr>
              </a:solidFill>
            </a:rPr>
            <a:t>Автоматизации и дифференциации звуков в ходе игры;</a:t>
          </a:r>
        </a:p>
        <a:p>
          <a:pPr algn="just"/>
          <a:endParaRPr lang="ru-RU" sz="1600" dirty="0"/>
        </a:p>
      </dgm:t>
    </dgm:pt>
    <dgm:pt modelId="{33F06F39-8D74-4F96-A433-362917810561}" type="parTrans" cxnId="{4047741E-E9FE-4DF4-B5F1-26B095069CF0}">
      <dgm:prSet/>
      <dgm:spPr/>
      <dgm:t>
        <a:bodyPr/>
        <a:lstStyle/>
        <a:p>
          <a:endParaRPr lang="ru-RU"/>
        </a:p>
      </dgm:t>
    </dgm:pt>
    <dgm:pt modelId="{19318397-18E4-4F5D-910E-3688D0C0B613}" type="sibTrans" cxnId="{4047741E-E9FE-4DF4-B5F1-26B095069CF0}">
      <dgm:prSet/>
      <dgm:spPr/>
      <dgm:t>
        <a:bodyPr/>
        <a:lstStyle/>
        <a:p>
          <a:endParaRPr lang="ru-RU"/>
        </a:p>
      </dgm:t>
    </dgm:pt>
    <dgm:pt modelId="{18D54582-3382-4FDB-8EDC-DB3229A22836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dirty="0" smtClean="0">
              <a:solidFill>
                <a:srgbClr val="7030A0"/>
              </a:solidFill>
            </a:rPr>
            <a:t>Формированию пространственной ориентации;</a:t>
          </a:r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900" b="0" i="0" dirty="0"/>
        </a:p>
      </dgm:t>
    </dgm:pt>
    <dgm:pt modelId="{B2C123EF-984F-473E-94F5-C126878356F8}" type="parTrans" cxnId="{34364D6D-C5B5-488F-B25D-CE72B6CC7D75}">
      <dgm:prSet/>
      <dgm:spPr/>
      <dgm:t>
        <a:bodyPr/>
        <a:lstStyle/>
        <a:p>
          <a:endParaRPr lang="ru-RU"/>
        </a:p>
      </dgm:t>
    </dgm:pt>
    <dgm:pt modelId="{6948DECB-9551-4130-B5A8-27F4347B0856}" type="sibTrans" cxnId="{34364D6D-C5B5-488F-B25D-CE72B6CC7D75}">
      <dgm:prSet/>
      <dgm:spPr/>
      <dgm:t>
        <a:bodyPr/>
        <a:lstStyle/>
        <a:p>
          <a:endParaRPr lang="ru-RU"/>
        </a:p>
      </dgm:t>
    </dgm:pt>
    <dgm:pt modelId="{1F08FD31-8B36-40E7-B6FD-FA559EE65C1D}">
      <dgm:prSet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dirty="0" smtClean="0"/>
        </a:p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dirty="0" smtClean="0">
              <a:solidFill>
                <a:schemeClr val="bg2">
                  <a:lumMod val="75000"/>
                </a:schemeClr>
              </a:solidFill>
            </a:rPr>
            <a:t>Развитию </a:t>
          </a:r>
          <a:r>
            <a:rPr lang="ru-RU" sz="1600" b="0" i="0" dirty="0" smtClean="0">
              <a:solidFill>
                <a:schemeClr val="bg2">
                  <a:lumMod val="75000"/>
                </a:schemeClr>
              </a:solidFill>
            </a:rPr>
            <a:t>сенсорных представлений;</a:t>
          </a:r>
          <a:endParaRPr lang="ru-RU" sz="900" b="0" i="0" dirty="0" smtClean="0">
            <a:solidFill>
              <a:schemeClr val="bg2">
                <a:lumMod val="75000"/>
              </a:schemeClr>
            </a:solidFill>
          </a:endParaRPr>
        </a:p>
        <a:p>
          <a:pPr algn="just"/>
          <a:endParaRPr lang="ru-RU" sz="1600" b="0" i="0" dirty="0"/>
        </a:p>
      </dgm:t>
    </dgm:pt>
    <dgm:pt modelId="{49DDF82C-F1BA-4AF6-A5B7-693B3E89F955}" type="parTrans" cxnId="{7F930E40-FD86-4856-8CB0-0863AF6C6A14}">
      <dgm:prSet/>
      <dgm:spPr/>
      <dgm:t>
        <a:bodyPr/>
        <a:lstStyle/>
        <a:p>
          <a:endParaRPr lang="ru-RU"/>
        </a:p>
      </dgm:t>
    </dgm:pt>
    <dgm:pt modelId="{D8CE6F03-8311-4671-9DD7-F247090BD83D}" type="sibTrans" cxnId="{7F930E40-FD86-4856-8CB0-0863AF6C6A14}">
      <dgm:prSet/>
      <dgm:spPr/>
      <dgm:t>
        <a:bodyPr/>
        <a:lstStyle/>
        <a:p>
          <a:endParaRPr lang="ru-RU"/>
        </a:p>
      </dgm:t>
    </dgm:pt>
    <dgm:pt modelId="{A48EA524-288C-4057-AFBD-1F9FF9E1B002}">
      <dgm:prSet custT="1"/>
      <dgm:spPr/>
      <dgm:t>
        <a:bodyPr/>
        <a:lstStyle/>
        <a:p>
          <a:pPr algn="just"/>
          <a:r>
            <a:rPr lang="ru-RU" sz="1600" b="0" i="0" dirty="0" smtClean="0">
              <a:solidFill>
                <a:srgbClr val="00B050"/>
              </a:solidFill>
            </a:rPr>
            <a:t>Тренировке тонких дифференцированных движений пальцев и кистей рук</a:t>
          </a:r>
          <a:endParaRPr lang="ru-RU" sz="1600" b="0" i="0" dirty="0">
            <a:solidFill>
              <a:srgbClr val="00B050"/>
            </a:solidFill>
          </a:endParaRPr>
        </a:p>
      </dgm:t>
    </dgm:pt>
    <dgm:pt modelId="{90F48728-C2C7-4D70-9443-E0171135DB68}" type="parTrans" cxnId="{78617C3D-54C6-4A96-84F3-00DF388E5DDD}">
      <dgm:prSet/>
      <dgm:spPr/>
      <dgm:t>
        <a:bodyPr/>
        <a:lstStyle/>
        <a:p>
          <a:endParaRPr lang="ru-RU"/>
        </a:p>
      </dgm:t>
    </dgm:pt>
    <dgm:pt modelId="{80C68EFA-C967-4176-9965-C1E9DF021528}" type="sibTrans" cxnId="{78617C3D-54C6-4A96-84F3-00DF388E5DDD}">
      <dgm:prSet/>
      <dgm:spPr/>
      <dgm:t>
        <a:bodyPr/>
        <a:lstStyle/>
        <a:p>
          <a:endParaRPr lang="ru-RU"/>
        </a:p>
      </dgm:t>
    </dgm:pt>
    <dgm:pt modelId="{51334190-DC6E-4146-8D27-BA33CCCF7D25}" type="pres">
      <dgm:prSet presAssocID="{9AB61674-02A4-41AF-93D0-3EB82237382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80AE3E-115E-48A5-B3BB-71B9BA7CF92E}" type="pres">
      <dgm:prSet presAssocID="{29935566-3EC0-4C60-A08D-1A57EDF20B02}" presName="parentLin" presStyleCnt="0"/>
      <dgm:spPr/>
      <dgm:t>
        <a:bodyPr/>
        <a:lstStyle/>
        <a:p>
          <a:endParaRPr lang="ru-RU"/>
        </a:p>
      </dgm:t>
    </dgm:pt>
    <dgm:pt modelId="{CAC6487B-CDEC-47ED-8FDC-A0AFC8654F18}" type="pres">
      <dgm:prSet presAssocID="{29935566-3EC0-4C60-A08D-1A57EDF20B02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8AF90EBE-73EA-4FD7-82FF-3CBF28CA6D47}" type="pres">
      <dgm:prSet presAssocID="{29935566-3EC0-4C60-A08D-1A57EDF20B02}" presName="parentText" presStyleLbl="node1" presStyleIdx="0" presStyleCnt="7" custScaleX="140162" custScaleY="168600" custLinFactNeighborX="-59079" custLinFactNeighborY="175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16EA63-54BE-4897-8231-E02409B9FC32}" type="pres">
      <dgm:prSet presAssocID="{29935566-3EC0-4C60-A08D-1A57EDF20B02}" presName="negativeSpace" presStyleCnt="0"/>
      <dgm:spPr/>
      <dgm:t>
        <a:bodyPr/>
        <a:lstStyle/>
        <a:p>
          <a:endParaRPr lang="ru-RU"/>
        </a:p>
      </dgm:t>
    </dgm:pt>
    <dgm:pt modelId="{1C1AF19E-B90A-45AF-A50B-1CA1AFEDF4E9}" type="pres">
      <dgm:prSet presAssocID="{29935566-3EC0-4C60-A08D-1A57EDF20B02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2230A-828B-4AF6-9E4D-69F854FAD853}" type="pres">
      <dgm:prSet presAssocID="{16BDEFD5-BE46-44EE-8625-6464C0CE9046}" presName="spaceBetweenRectangles" presStyleCnt="0"/>
      <dgm:spPr/>
      <dgm:t>
        <a:bodyPr/>
        <a:lstStyle/>
        <a:p>
          <a:endParaRPr lang="ru-RU"/>
        </a:p>
      </dgm:t>
    </dgm:pt>
    <dgm:pt modelId="{C6C363E7-E1E5-478D-974E-17A3D3546417}" type="pres">
      <dgm:prSet presAssocID="{223038D3-4EF1-4DAA-8012-B43350256F12}" presName="parentLin" presStyleCnt="0"/>
      <dgm:spPr/>
      <dgm:t>
        <a:bodyPr/>
        <a:lstStyle/>
        <a:p>
          <a:endParaRPr lang="ru-RU"/>
        </a:p>
      </dgm:t>
    </dgm:pt>
    <dgm:pt modelId="{17E816DD-B896-4CD0-9107-1A394506DBBE}" type="pres">
      <dgm:prSet presAssocID="{223038D3-4EF1-4DAA-8012-B43350256F12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65E6B13E-ECCF-4C67-9EDE-6F208FBD3BA1}" type="pres">
      <dgm:prSet presAssocID="{223038D3-4EF1-4DAA-8012-B43350256F12}" presName="parentText" presStyleLbl="node1" presStyleIdx="1" presStyleCnt="7" custScaleX="142857" custScaleY="195977" custLinFactNeighborX="-48406" custLinFactNeighborY="144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9E6DF5-C38C-47B1-B5AC-BF90546BF109}" type="pres">
      <dgm:prSet presAssocID="{223038D3-4EF1-4DAA-8012-B43350256F12}" presName="negativeSpace" presStyleCnt="0"/>
      <dgm:spPr/>
      <dgm:t>
        <a:bodyPr/>
        <a:lstStyle/>
        <a:p>
          <a:endParaRPr lang="ru-RU"/>
        </a:p>
      </dgm:t>
    </dgm:pt>
    <dgm:pt modelId="{09317A1E-A332-4DAF-8F8D-47D0420CF3A2}" type="pres">
      <dgm:prSet presAssocID="{223038D3-4EF1-4DAA-8012-B43350256F12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3C2952-E6CC-40DA-970C-36058BD9AD5A}" type="pres">
      <dgm:prSet presAssocID="{B362ED46-E5B0-4002-8B5C-027AF2ECEBEA}" presName="spaceBetweenRectangles" presStyleCnt="0"/>
      <dgm:spPr/>
      <dgm:t>
        <a:bodyPr/>
        <a:lstStyle/>
        <a:p>
          <a:endParaRPr lang="ru-RU"/>
        </a:p>
      </dgm:t>
    </dgm:pt>
    <dgm:pt modelId="{00A5B2B4-EA66-42E7-B865-794C3D01B6C4}" type="pres">
      <dgm:prSet presAssocID="{07AB5DCD-CEBA-4C2C-956D-4C919656ACE6}" presName="parentLin" presStyleCnt="0"/>
      <dgm:spPr/>
      <dgm:t>
        <a:bodyPr/>
        <a:lstStyle/>
        <a:p>
          <a:endParaRPr lang="ru-RU"/>
        </a:p>
      </dgm:t>
    </dgm:pt>
    <dgm:pt modelId="{FC6417DC-C9D1-47DA-8FB9-4DF56D2E974E}" type="pres">
      <dgm:prSet presAssocID="{07AB5DCD-CEBA-4C2C-956D-4C919656ACE6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DDB78D2B-B063-4990-AD2D-9335F32E1D9D}" type="pres">
      <dgm:prSet presAssocID="{07AB5DCD-CEBA-4C2C-956D-4C919656ACE6}" presName="parentText" presStyleLbl="node1" presStyleIdx="2" presStyleCnt="7" custScaleX="142857" custScaleY="193930" custLinFactNeighborX="-48406" custLinFactNeighborY="149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27D67B-1168-4BAB-9816-1979F24920A7}" type="pres">
      <dgm:prSet presAssocID="{07AB5DCD-CEBA-4C2C-956D-4C919656ACE6}" presName="negativeSpace" presStyleCnt="0"/>
      <dgm:spPr/>
      <dgm:t>
        <a:bodyPr/>
        <a:lstStyle/>
        <a:p>
          <a:endParaRPr lang="ru-RU"/>
        </a:p>
      </dgm:t>
    </dgm:pt>
    <dgm:pt modelId="{2FB7351D-C5DE-476E-AA11-DE000FF80326}" type="pres">
      <dgm:prSet presAssocID="{07AB5DCD-CEBA-4C2C-956D-4C919656ACE6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FEE58C-7F01-4FFE-9300-E93A9D381809}" type="pres">
      <dgm:prSet presAssocID="{3B7EC916-E733-464C-8BB4-9CE94979816E}" presName="spaceBetweenRectangles" presStyleCnt="0"/>
      <dgm:spPr/>
      <dgm:t>
        <a:bodyPr/>
        <a:lstStyle/>
        <a:p>
          <a:endParaRPr lang="ru-RU"/>
        </a:p>
      </dgm:t>
    </dgm:pt>
    <dgm:pt modelId="{26B2D222-9C3D-47F4-BC82-07A988363A24}" type="pres">
      <dgm:prSet presAssocID="{33355305-EC2F-432E-A6E6-14582400812F}" presName="parentLin" presStyleCnt="0"/>
      <dgm:spPr/>
      <dgm:t>
        <a:bodyPr/>
        <a:lstStyle/>
        <a:p>
          <a:endParaRPr lang="ru-RU"/>
        </a:p>
      </dgm:t>
    </dgm:pt>
    <dgm:pt modelId="{3B762BFC-E030-4145-B4BD-7F4607B579CE}" type="pres">
      <dgm:prSet presAssocID="{33355305-EC2F-432E-A6E6-14582400812F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AF51DF35-E3DB-4EF1-8CE1-AD2A115E55AF}" type="pres">
      <dgm:prSet presAssocID="{33355305-EC2F-432E-A6E6-14582400812F}" presName="parentText" presStyleLbl="node1" presStyleIdx="3" presStyleCnt="7" custScaleX="142857" custScaleY="175531" custLinFactNeighborX="-55389" custLinFactNeighborY="122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F8F20-39A7-416A-8F0B-06FA56D3FC9D}" type="pres">
      <dgm:prSet presAssocID="{33355305-EC2F-432E-A6E6-14582400812F}" presName="negativeSpace" presStyleCnt="0"/>
      <dgm:spPr/>
      <dgm:t>
        <a:bodyPr/>
        <a:lstStyle/>
        <a:p>
          <a:endParaRPr lang="ru-RU"/>
        </a:p>
      </dgm:t>
    </dgm:pt>
    <dgm:pt modelId="{CDAEDEF7-C55D-42C9-8C30-82A3D1E9B8F9}" type="pres">
      <dgm:prSet presAssocID="{33355305-EC2F-432E-A6E6-14582400812F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5200AF-478A-44F9-B217-33D35FD48B6E}" type="pres">
      <dgm:prSet presAssocID="{19318397-18E4-4F5D-910E-3688D0C0B613}" presName="spaceBetweenRectangles" presStyleCnt="0"/>
      <dgm:spPr/>
      <dgm:t>
        <a:bodyPr/>
        <a:lstStyle/>
        <a:p>
          <a:endParaRPr lang="ru-RU"/>
        </a:p>
      </dgm:t>
    </dgm:pt>
    <dgm:pt modelId="{9EF6E29F-E4D3-434B-8020-49E57075F787}" type="pres">
      <dgm:prSet presAssocID="{18D54582-3382-4FDB-8EDC-DB3229A22836}" presName="parentLin" presStyleCnt="0"/>
      <dgm:spPr/>
      <dgm:t>
        <a:bodyPr/>
        <a:lstStyle/>
        <a:p>
          <a:endParaRPr lang="ru-RU"/>
        </a:p>
      </dgm:t>
    </dgm:pt>
    <dgm:pt modelId="{25B35B62-7FD2-4756-A040-90CDDE371F32}" type="pres">
      <dgm:prSet presAssocID="{18D54582-3382-4FDB-8EDC-DB3229A22836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FCD18327-433E-48B8-8977-5232BAB0D023}" type="pres">
      <dgm:prSet presAssocID="{18D54582-3382-4FDB-8EDC-DB3229A22836}" presName="parentText" presStyleLbl="node1" presStyleIdx="4" presStyleCnt="7" custScaleX="142857" custScaleY="181936" custLinFactNeighborX="-48406" custLinFactNeighborY="-79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CB20D2-747E-4A11-A3A3-E7BEC120E89D}" type="pres">
      <dgm:prSet presAssocID="{18D54582-3382-4FDB-8EDC-DB3229A22836}" presName="negativeSpace" presStyleCnt="0"/>
      <dgm:spPr/>
      <dgm:t>
        <a:bodyPr/>
        <a:lstStyle/>
        <a:p>
          <a:endParaRPr lang="ru-RU"/>
        </a:p>
      </dgm:t>
    </dgm:pt>
    <dgm:pt modelId="{B63C1996-621A-4B7B-835C-7BCA88043DB0}" type="pres">
      <dgm:prSet presAssocID="{18D54582-3382-4FDB-8EDC-DB3229A22836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064C7-35A2-4105-B5F1-A13A487F58EA}" type="pres">
      <dgm:prSet presAssocID="{6948DECB-9551-4130-B5A8-27F4347B0856}" presName="spaceBetweenRectangles" presStyleCnt="0"/>
      <dgm:spPr/>
      <dgm:t>
        <a:bodyPr/>
        <a:lstStyle/>
        <a:p>
          <a:endParaRPr lang="ru-RU"/>
        </a:p>
      </dgm:t>
    </dgm:pt>
    <dgm:pt modelId="{82C7F1B4-8AB5-4C92-BD2A-40C70EEA7A97}" type="pres">
      <dgm:prSet presAssocID="{1F08FD31-8B36-40E7-B6FD-FA559EE65C1D}" presName="parentLin" presStyleCnt="0"/>
      <dgm:spPr/>
      <dgm:t>
        <a:bodyPr/>
        <a:lstStyle/>
        <a:p>
          <a:endParaRPr lang="ru-RU"/>
        </a:p>
      </dgm:t>
    </dgm:pt>
    <dgm:pt modelId="{E51727E3-8B9E-4E95-B7AC-56CAB92A0AB1}" type="pres">
      <dgm:prSet presAssocID="{1F08FD31-8B36-40E7-B6FD-FA559EE65C1D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E75270C1-FE1B-4DBA-AE5A-ADFA5FA6F3EF}" type="pres">
      <dgm:prSet presAssocID="{1F08FD31-8B36-40E7-B6FD-FA559EE65C1D}" presName="parentText" presStyleLbl="node1" presStyleIdx="5" presStyleCnt="7" custScaleX="142857" custScaleY="194747" custLinFactNeighborX="-48406" custLinFactNeighborY="-104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643E9-0475-47BD-9287-E29CAF5DFA15}" type="pres">
      <dgm:prSet presAssocID="{1F08FD31-8B36-40E7-B6FD-FA559EE65C1D}" presName="negativeSpace" presStyleCnt="0"/>
      <dgm:spPr/>
      <dgm:t>
        <a:bodyPr/>
        <a:lstStyle/>
        <a:p>
          <a:endParaRPr lang="ru-RU"/>
        </a:p>
      </dgm:t>
    </dgm:pt>
    <dgm:pt modelId="{20BF10A8-9181-42EC-8562-FED22C7EA8D1}" type="pres">
      <dgm:prSet presAssocID="{1F08FD31-8B36-40E7-B6FD-FA559EE65C1D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FFC36-EA25-41F2-82BE-6F91CF2AAF9C}" type="pres">
      <dgm:prSet presAssocID="{D8CE6F03-8311-4671-9DD7-F247090BD83D}" presName="spaceBetweenRectangles" presStyleCnt="0"/>
      <dgm:spPr/>
      <dgm:t>
        <a:bodyPr/>
        <a:lstStyle/>
        <a:p>
          <a:endParaRPr lang="ru-RU"/>
        </a:p>
      </dgm:t>
    </dgm:pt>
    <dgm:pt modelId="{FD81C402-FB7F-4019-8256-AC97E1B93F7C}" type="pres">
      <dgm:prSet presAssocID="{A48EA524-288C-4057-AFBD-1F9FF9E1B002}" presName="parentLin" presStyleCnt="0"/>
      <dgm:spPr/>
      <dgm:t>
        <a:bodyPr/>
        <a:lstStyle/>
        <a:p>
          <a:endParaRPr lang="ru-RU"/>
        </a:p>
      </dgm:t>
    </dgm:pt>
    <dgm:pt modelId="{6FDB6C5E-7357-4DE9-B6E9-5B2F0673B247}" type="pres">
      <dgm:prSet presAssocID="{A48EA524-288C-4057-AFBD-1F9FF9E1B002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1F67E2AF-6926-4FC3-B3B3-F547D3385E2D}" type="pres">
      <dgm:prSet presAssocID="{A48EA524-288C-4057-AFBD-1F9FF9E1B002}" presName="parentText" presStyleLbl="node1" presStyleIdx="6" presStyleCnt="7" custScaleX="150554" custScaleY="220369" custLinFactNeighborX="-48406" custLinFactNeighborY="-1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A35269-CA70-41D2-8BB7-74618B2134AC}" type="pres">
      <dgm:prSet presAssocID="{A48EA524-288C-4057-AFBD-1F9FF9E1B002}" presName="negativeSpace" presStyleCnt="0"/>
      <dgm:spPr/>
      <dgm:t>
        <a:bodyPr/>
        <a:lstStyle/>
        <a:p>
          <a:endParaRPr lang="ru-RU"/>
        </a:p>
      </dgm:t>
    </dgm:pt>
    <dgm:pt modelId="{8D966D3D-03C4-4E06-912C-F5DA7AA986A3}" type="pres">
      <dgm:prSet presAssocID="{A48EA524-288C-4057-AFBD-1F9FF9E1B002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C61B96-8C07-47CA-89F1-E3088E20CEDD}" type="presOf" srcId="{29935566-3EC0-4C60-A08D-1A57EDF20B02}" destId="{CAC6487B-CDEC-47ED-8FDC-A0AFC8654F18}" srcOrd="0" destOrd="0" presId="urn:microsoft.com/office/officeart/2005/8/layout/list1"/>
    <dgm:cxn modelId="{08CD8A76-8FE3-42B9-96F8-A93883950BDC}" type="presOf" srcId="{29935566-3EC0-4C60-A08D-1A57EDF20B02}" destId="{8AF90EBE-73EA-4FD7-82FF-3CBF28CA6D47}" srcOrd="1" destOrd="0" presId="urn:microsoft.com/office/officeart/2005/8/layout/list1"/>
    <dgm:cxn modelId="{23520205-8CFD-4659-ACD1-E2D98714D473}" type="presOf" srcId="{9AB61674-02A4-41AF-93D0-3EB82237382C}" destId="{51334190-DC6E-4146-8D27-BA33CCCF7D25}" srcOrd="0" destOrd="0" presId="urn:microsoft.com/office/officeart/2005/8/layout/list1"/>
    <dgm:cxn modelId="{220897AF-FD9E-482C-802B-106521EDD2D7}" type="presOf" srcId="{A48EA524-288C-4057-AFBD-1F9FF9E1B002}" destId="{6FDB6C5E-7357-4DE9-B6E9-5B2F0673B247}" srcOrd="0" destOrd="0" presId="urn:microsoft.com/office/officeart/2005/8/layout/list1"/>
    <dgm:cxn modelId="{8357B789-29A9-4585-81BF-A169383C0898}" type="presOf" srcId="{A48EA524-288C-4057-AFBD-1F9FF9E1B002}" destId="{1F67E2AF-6926-4FC3-B3B3-F547D3385E2D}" srcOrd="1" destOrd="0" presId="urn:microsoft.com/office/officeart/2005/8/layout/list1"/>
    <dgm:cxn modelId="{F7FE5E36-4B42-4D8D-A641-A6992AAC8166}" type="presOf" srcId="{07AB5DCD-CEBA-4C2C-956D-4C919656ACE6}" destId="{DDB78D2B-B063-4990-AD2D-9335F32E1D9D}" srcOrd="1" destOrd="0" presId="urn:microsoft.com/office/officeart/2005/8/layout/list1"/>
    <dgm:cxn modelId="{3C392E1B-A370-4AB6-94E8-6187532F25D3}" type="presOf" srcId="{1F08FD31-8B36-40E7-B6FD-FA559EE65C1D}" destId="{E51727E3-8B9E-4E95-B7AC-56CAB92A0AB1}" srcOrd="0" destOrd="0" presId="urn:microsoft.com/office/officeart/2005/8/layout/list1"/>
    <dgm:cxn modelId="{6BAD3EDD-3E69-4FE5-85A7-E627B06D8ED3}" srcId="{9AB61674-02A4-41AF-93D0-3EB82237382C}" destId="{223038D3-4EF1-4DAA-8012-B43350256F12}" srcOrd="1" destOrd="0" parTransId="{83E06404-06B4-45E3-9C5B-C43CF5DC09C7}" sibTransId="{B362ED46-E5B0-4002-8B5C-027AF2ECEBEA}"/>
    <dgm:cxn modelId="{1961D202-BF97-4A78-B821-8095CFFF73AB}" type="presOf" srcId="{33355305-EC2F-432E-A6E6-14582400812F}" destId="{AF51DF35-E3DB-4EF1-8CE1-AD2A115E55AF}" srcOrd="1" destOrd="0" presId="urn:microsoft.com/office/officeart/2005/8/layout/list1"/>
    <dgm:cxn modelId="{4047741E-E9FE-4DF4-B5F1-26B095069CF0}" srcId="{9AB61674-02A4-41AF-93D0-3EB82237382C}" destId="{33355305-EC2F-432E-A6E6-14582400812F}" srcOrd="3" destOrd="0" parTransId="{33F06F39-8D74-4F96-A433-362917810561}" sibTransId="{19318397-18E4-4F5D-910E-3688D0C0B613}"/>
    <dgm:cxn modelId="{7F930E40-FD86-4856-8CB0-0863AF6C6A14}" srcId="{9AB61674-02A4-41AF-93D0-3EB82237382C}" destId="{1F08FD31-8B36-40E7-B6FD-FA559EE65C1D}" srcOrd="5" destOrd="0" parTransId="{49DDF82C-F1BA-4AF6-A5B7-693B3E89F955}" sibTransId="{D8CE6F03-8311-4671-9DD7-F247090BD83D}"/>
    <dgm:cxn modelId="{53D436BC-0EA6-4B92-AB4A-1CDF09280B36}" srcId="{9AB61674-02A4-41AF-93D0-3EB82237382C}" destId="{29935566-3EC0-4C60-A08D-1A57EDF20B02}" srcOrd="0" destOrd="0" parTransId="{BF8CCD36-DE8B-430B-8E0C-02C22FBA1495}" sibTransId="{16BDEFD5-BE46-44EE-8625-6464C0CE9046}"/>
    <dgm:cxn modelId="{34468189-C8BE-4F7E-8EB7-E1AE7935227F}" type="presOf" srcId="{07AB5DCD-CEBA-4C2C-956D-4C919656ACE6}" destId="{FC6417DC-C9D1-47DA-8FB9-4DF56D2E974E}" srcOrd="0" destOrd="0" presId="urn:microsoft.com/office/officeart/2005/8/layout/list1"/>
    <dgm:cxn modelId="{34364D6D-C5B5-488F-B25D-CE72B6CC7D75}" srcId="{9AB61674-02A4-41AF-93D0-3EB82237382C}" destId="{18D54582-3382-4FDB-8EDC-DB3229A22836}" srcOrd="4" destOrd="0" parTransId="{B2C123EF-984F-473E-94F5-C126878356F8}" sibTransId="{6948DECB-9551-4130-B5A8-27F4347B0856}"/>
    <dgm:cxn modelId="{5811DC72-455C-44E6-94CE-21C49E218F89}" type="presOf" srcId="{1F08FD31-8B36-40E7-B6FD-FA559EE65C1D}" destId="{E75270C1-FE1B-4DBA-AE5A-ADFA5FA6F3EF}" srcOrd="1" destOrd="0" presId="urn:microsoft.com/office/officeart/2005/8/layout/list1"/>
    <dgm:cxn modelId="{B7BD22F2-6E2D-456C-9A42-4D9CD6D48D96}" type="presOf" srcId="{18D54582-3382-4FDB-8EDC-DB3229A22836}" destId="{FCD18327-433E-48B8-8977-5232BAB0D023}" srcOrd="1" destOrd="0" presId="urn:microsoft.com/office/officeart/2005/8/layout/list1"/>
    <dgm:cxn modelId="{02B88A97-7BB9-419C-9641-BBBA19D2CFD4}" type="presOf" srcId="{223038D3-4EF1-4DAA-8012-B43350256F12}" destId="{17E816DD-B896-4CD0-9107-1A394506DBBE}" srcOrd="0" destOrd="0" presId="urn:microsoft.com/office/officeart/2005/8/layout/list1"/>
    <dgm:cxn modelId="{842ED08A-FFFB-42A7-A00A-0152574B8717}" srcId="{9AB61674-02A4-41AF-93D0-3EB82237382C}" destId="{07AB5DCD-CEBA-4C2C-956D-4C919656ACE6}" srcOrd="2" destOrd="0" parTransId="{32E1DDDA-500F-4FD8-AC77-85B66F2D5473}" sibTransId="{3B7EC916-E733-464C-8BB4-9CE94979816E}"/>
    <dgm:cxn modelId="{78617C3D-54C6-4A96-84F3-00DF388E5DDD}" srcId="{9AB61674-02A4-41AF-93D0-3EB82237382C}" destId="{A48EA524-288C-4057-AFBD-1F9FF9E1B002}" srcOrd="6" destOrd="0" parTransId="{90F48728-C2C7-4D70-9443-E0171135DB68}" sibTransId="{80C68EFA-C967-4176-9965-C1E9DF021528}"/>
    <dgm:cxn modelId="{F746A633-DBAC-474C-8174-8240F188CF4A}" type="presOf" srcId="{18D54582-3382-4FDB-8EDC-DB3229A22836}" destId="{25B35B62-7FD2-4756-A040-90CDDE371F32}" srcOrd="0" destOrd="0" presId="urn:microsoft.com/office/officeart/2005/8/layout/list1"/>
    <dgm:cxn modelId="{8B89E4C6-554C-4B7C-9F7A-58666F179147}" type="presOf" srcId="{223038D3-4EF1-4DAA-8012-B43350256F12}" destId="{65E6B13E-ECCF-4C67-9EDE-6F208FBD3BA1}" srcOrd="1" destOrd="0" presId="urn:microsoft.com/office/officeart/2005/8/layout/list1"/>
    <dgm:cxn modelId="{D3EC4EA0-732B-4DD1-8406-F7429B4F8626}" type="presOf" srcId="{33355305-EC2F-432E-A6E6-14582400812F}" destId="{3B762BFC-E030-4145-B4BD-7F4607B579CE}" srcOrd="0" destOrd="0" presId="urn:microsoft.com/office/officeart/2005/8/layout/list1"/>
    <dgm:cxn modelId="{4E7BF1CF-8AD7-4ABE-B800-B07EC847584D}" type="presParOf" srcId="{51334190-DC6E-4146-8D27-BA33CCCF7D25}" destId="{A380AE3E-115E-48A5-B3BB-71B9BA7CF92E}" srcOrd="0" destOrd="0" presId="urn:microsoft.com/office/officeart/2005/8/layout/list1"/>
    <dgm:cxn modelId="{D61F2C3F-23A2-42FE-B7FA-20D2DF198F1E}" type="presParOf" srcId="{A380AE3E-115E-48A5-B3BB-71B9BA7CF92E}" destId="{CAC6487B-CDEC-47ED-8FDC-A0AFC8654F18}" srcOrd="0" destOrd="0" presId="urn:microsoft.com/office/officeart/2005/8/layout/list1"/>
    <dgm:cxn modelId="{0C351249-5ADC-416D-9975-11C0A321E0E9}" type="presParOf" srcId="{A380AE3E-115E-48A5-B3BB-71B9BA7CF92E}" destId="{8AF90EBE-73EA-4FD7-82FF-3CBF28CA6D47}" srcOrd="1" destOrd="0" presId="urn:microsoft.com/office/officeart/2005/8/layout/list1"/>
    <dgm:cxn modelId="{A30282F6-AF45-4611-8BA0-48C045268E9C}" type="presParOf" srcId="{51334190-DC6E-4146-8D27-BA33CCCF7D25}" destId="{5D16EA63-54BE-4897-8231-E02409B9FC32}" srcOrd="1" destOrd="0" presId="urn:microsoft.com/office/officeart/2005/8/layout/list1"/>
    <dgm:cxn modelId="{814B772F-12C8-440C-871A-291E38A2BEB6}" type="presParOf" srcId="{51334190-DC6E-4146-8D27-BA33CCCF7D25}" destId="{1C1AF19E-B90A-45AF-A50B-1CA1AFEDF4E9}" srcOrd="2" destOrd="0" presId="urn:microsoft.com/office/officeart/2005/8/layout/list1"/>
    <dgm:cxn modelId="{F443A6D7-7DBA-4B91-9A99-189FA749D667}" type="presParOf" srcId="{51334190-DC6E-4146-8D27-BA33CCCF7D25}" destId="{5662230A-828B-4AF6-9E4D-69F854FAD853}" srcOrd="3" destOrd="0" presId="urn:microsoft.com/office/officeart/2005/8/layout/list1"/>
    <dgm:cxn modelId="{2F34C283-39C3-4409-96E3-E22F0D3216AC}" type="presParOf" srcId="{51334190-DC6E-4146-8D27-BA33CCCF7D25}" destId="{C6C363E7-E1E5-478D-974E-17A3D3546417}" srcOrd="4" destOrd="0" presId="urn:microsoft.com/office/officeart/2005/8/layout/list1"/>
    <dgm:cxn modelId="{E9D59677-97F9-4F8B-94AD-0C67D10FE954}" type="presParOf" srcId="{C6C363E7-E1E5-478D-974E-17A3D3546417}" destId="{17E816DD-B896-4CD0-9107-1A394506DBBE}" srcOrd="0" destOrd="0" presId="urn:microsoft.com/office/officeart/2005/8/layout/list1"/>
    <dgm:cxn modelId="{C9C9525A-C8AF-41BF-8960-939677431B15}" type="presParOf" srcId="{C6C363E7-E1E5-478D-974E-17A3D3546417}" destId="{65E6B13E-ECCF-4C67-9EDE-6F208FBD3BA1}" srcOrd="1" destOrd="0" presId="urn:microsoft.com/office/officeart/2005/8/layout/list1"/>
    <dgm:cxn modelId="{69EE5DAA-9C46-485C-8FC3-A930EF67DCC5}" type="presParOf" srcId="{51334190-DC6E-4146-8D27-BA33CCCF7D25}" destId="{149E6DF5-C38C-47B1-B5AC-BF90546BF109}" srcOrd="5" destOrd="0" presId="urn:microsoft.com/office/officeart/2005/8/layout/list1"/>
    <dgm:cxn modelId="{01D32165-7E93-487E-B72E-078B72B00C04}" type="presParOf" srcId="{51334190-DC6E-4146-8D27-BA33CCCF7D25}" destId="{09317A1E-A332-4DAF-8F8D-47D0420CF3A2}" srcOrd="6" destOrd="0" presId="urn:microsoft.com/office/officeart/2005/8/layout/list1"/>
    <dgm:cxn modelId="{87E97834-0634-40EC-A05E-6B026A1540D6}" type="presParOf" srcId="{51334190-DC6E-4146-8D27-BA33CCCF7D25}" destId="{D83C2952-E6CC-40DA-970C-36058BD9AD5A}" srcOrd="7" destOrd="0" presId="urn:microsoft.com/office/officeart/2005/8/layout/list1"/>
    <dgm:cxn modelId="{42BC5019-6824-4A73-9C33-B73479EC0D6D}" type="presParOf" srcId="{51334190-DC6E-4146-8D27-BA33CCCF7D25}" destId="{00A5B2B4-EA66-42E7-B865-794C3D01B6C4}" srcOrd="8" destOrd="0" presId="urn:microsoft.com/office/officeart/2005/8/layout/list1"/>
    <dgm:cxn modelId="{4A713129-377B-4591-A313-13F2E11DEC6E}" type="presParOf" srcId="{00A5B2B4-EA66-42E7-B865-794C3D01B6C4}" destId="{FC6417DC-C9D1-47DA-8FB9-4DF56D2E974E}" srcOrd="0" destOrd="0" presId="urn:microsoft.com/office/officeart/2005/8/layout/list1"/>
    <dgm:cxn modelId="{DBEA152A-1A7D-4334-BFEE-228CC4807B7F}" type="presParOf" srcId="{00A5B2B4-EA66-42E7-B865-794C3D01B6C4}" destId="{DDB78D2B-B063-4990-AD2D-9335F32E1D9D}" srcOrd="1" destOrd="0" presId="urn:microsoft.com/office/officeart/2005/8/layout/list1"/>
    <dgm:cxn modelId="{AA2DCD1E-BF02-491A-856A-F0BA1D12435F}" type="presParOf" srcId="{51334190-DC6E-4146-8D27-BA33CCCF7D25}" destId="{E627D67B-1168-4BAB-9816-1979F24920A7}" srcOrd="9" destOrd="0" presId="urn:microsoft.com/office/officeart/2005/8/layout/list1"/>
    <dgm:cxn modelId="{8DC7098D-CA34-4F3D-AC79-C751BFA9C649}" type="presParOf" srcId="{51334190-DC6E-4146-8D27-BA33CCCF7D25}" destId="{2FB7351D-C5DE-476E-AA11-DE000FF80326}" srcOrd="10" destOrd="0" presId="urn:microsoft.com/office/officeart/2005/8/layout/list1"/>
    <dgm:cxn modelId="{EBF3151A-CA91-48B5-A5C9-98D4153571CC}" type="presParOf" srcId="{51334190-DC6E-4146-8D27-BA33CCCF7D25}" destId="{C1FEE58C-7F01-4FFE-9300-E93A9D381809}" srcOrd="11" destOrd="0" presId="urn:microsoft.com/office/officeart/2005/8/layout/list1"/>
    <dgm:cxn modelId="{730C9377-D12B-4475-8A90-698CD5ABD5BE}" type="presParOf" srcId="{51334190-DC6E-4146-8D27-BA33CCCF7D25}" destId="{26B2D222-9C3D-47F4-BC82-07A988363A24}" srcOrd="12" destOrd="0" presId="urn:microsoft.com/office/officeart/2005/8/layout/list1"/>
    <dgm:cxn modelId="{38C93C2D-A00D-4B55-98D2-E8AE34DFB6AC}" type="presParOf" srcId="{26B2D222-9C3D-47F4-BC82-07A988363A24}" destId="{3B762BFC-E030-4145-B4BD-7F4607B579CE}" srcOrd="0" destOrd="0" presId="urn:microsoft.com/office/officeart/2005/8/layout/list1"/>
    <dgm:cxn modelId="{0551EA41-541D-4525-8697-56DB46358B67}" type="presParOf" srcId="{26B2D222-9C3D-47F4-BC82-07A988363A24}" destId="{AF51DF35-E3DB-4EF1-8CE1-AD2A115E55AF}" srcOrd="1" destOrd="0" presId="urn:microsoft.com/office/officeart/2005/8/layout/list1"/>
    <dgm:cxn modelId="{0947A6A6-469E-4307-85A6-C39EA3BDBC43}" type="presParOf" srcId="{51334190-DC6E-4146-8D27-BA33CCCF7D25}" destId="{27DF8F20-39A7-416A-8F0B-06FA56D3FC9D}" srcOrd="13" destOrd="0" presId="urn:microsoft.com/office/officeart/2005/8/layout/list1"/>
    <dgm:cxn modelId="{E21C6D80-26EE-4CDB-A74B-CFEBA957B2C5}" type="presParOf" srcId="{51334190-DC6E-4146-8D27-BA33CCCF7D25}" destId="{CDAEDEF7-C55D-42C9-8C30-82A3D1E9B8F9}" srcOrd="14" destOrd="0" presId="urn:microsoft.com/office/officeart/2005/8/layout/list1"/>
    <dgm:cxn modelId="{3FC050BD-EB6F-4EC7-B12C-258DBF227445}" type="presParOf" srcId="{51334190-DC6E-4146-8D27-BA33CCCF7D25}" destId="{A75200AF-478A-44F9-B217-33D35FD48B6E}" srcOrd="15" destOrd="0" presId="urn:microsoft.com/office/officeart/2005/8/layout/list1"/>
    <dgm:cxn modelId="{67D898CF-A15D-4790-8882-FFC37A6CD62A}" type="presParOf" srcId="{51334190-DC6E-4146-8D27-BA33CCCF7D25}" destId="{9EF6E29F-E4D3-434B-8020-49E57075F787}" srcOrd="16" destOrd="0" presId="urn:microsoft.com/office/officeart/2005/8/layout/list1"/>
    <dgm:cxn modelId="{E16C409B-9141-4019-BAB1-CFA230C7369C}" type="presParOf" srcId="{9EF6E29F-E4D3-434B-8020-49E57075F787}" destId="{25B35B62-7FD2-4756-A040-90CDDE371F32}" srcOrd="0" destOrd="0" presId="urn:microsoft.com/office/officeart/2005/8/layout/list1"/>
    <dgm:cxn modelId="{F3C51FC3-A06A-4BCE-9C61-B539382546DB}" type="presParOf" srcId="{9EF6E29F-E4D3-434B-8020-49E57075F787}" destId="{FCD18327-433E-48B8-8977-5232BAB0D023}" srcOrd="1" destOrd="0" presId="urn:microsoft.com/office/officeart/2005/8/layout/list1"/>
    <dgm:cxn modelId="{AD869EF2-01B9-4C87-86BB-76163FED351F}" type="presParOf" srcId="{51334190-DC6E-4146-8D27-BA33CCCF7D25}" destId="{BCCB20D2-747E-4A11-A3A3-E7BEC120E89D}" srcOrd="17" destOrd="0" presId="urn:microsoft.com/office/officeart/2005/8/layout/list1"/>
    <dgm:cxn modelId="{B76ED5E7-10D2-47E5-86AE-7719C2574D8B}" type="presParOf" srcId="{51334190-DC6E-4146-8D27-BA33CCCF7D25}" destId="{B63C1996-621A-4B7B-835C-7BCA88043DB0}" srcOrd="18" destOrd="0" presId="urn:microsoft.com/office/officeart/2005/8/layout/list1"/>
    <dgm:cxn modelId="{504F4F6A-978F-4723-8887-48463239F364}" type="presParOf" srcId="{51334190-DC6E-4146-8D27-BA33CCCF7D25}" destId="{F49064C7-35A2-4105-B5F1-A13A487F58EA}" srcOrd="19" destOrd="0" presId="urn:microsoft.com/office/officeart/2005/8/layout/list1"/>
    <dgm:cxn modelId="{3F855AD4-8739-4C8C-A4B1-1071CE31E7C6}" type="presParOf" srcId="{51334190-DC6E-4146-8D27-BA33CCCF7D25}" destId="{82C7F1B4-8AB5-4C92-BD2A-40C70EEA7A97}" srcOrd="20" destOrd="0" presId="urn:microsoft.com/office/officeart/2005/8/layout/list1"/>
    <dgm:cxn modelId="{0070E54F-FC82-4224-98F2-E8BBA0038E54}" type="presParOf" srcId="{82C7F1B4-8AB5-4C92-BD2A-40C70EEA7A97}" destId="{E51727E3-8B9E-4E95-B7AC-56CAB92A0AB1}" srcOrd="0" destOrd="0" presId="urn:microsoft.com/office/officeart/2005/8/layout/list1"/>
    <dgm:cxn modelId="{BA114124-D4A9-4F95-8B18-94374953D139}" type="presParOf" srcId="{82C7F1B4-8AB5-4C92-BD2A-40C70EEA7A97}" destId="{E75270C1-FE1B-4DBA-AE5A-ADFA5FA6F3EF}" srcOrd="1" destOrd="0" presId="urn:microsoft.com/office/officeart/2005/8/layout/list1"/>
    <dgm:cxn modelId="{1ECD7011-4864-41FF-B340-E48D2DE7E75C}" type="presParOf" srcId="{51334190-DC6E-4146-8D27-BA33CCCF7D25}" destId="{85C643E9-0475-47BD-9287-E29CAF5DFA15}" srcOrd="21" destOrd="0" presId="urn:microsoft.com/office/officeart/2005/8/layout/list1"/>
    <dgm:cxn modelId="{363737A9-388C-49A0-B350-F58BD6488CF9}" type="presParOf" srcId="{51334190-DC6E-4146-8D27-BA33CCCF7D25}" destId="{20BF10A8-9181-42EC-8562-FED22C7EA8D1}" srcOrd="22" destOrd="0" presId="urn:microsoft.com/office/officeart/2005/8/layout/list1"/>
    <dgm:cxn modelId="{0CFC6E05-D6EE-41BE-8952-00901DECCAD1}" type="presParOf" srcId="{51334190-DC6E-4146-8D27-BA33CCCF7D25}" destId="{5AAFFC36-EA25-41F2-82BE-6F91CF2AAF9C}" srcOrd="23" destOrd="0" presId="urn:microsoft.com/office/officeart/2005/8/layout/list1"/>
    <dgm:cxn modelId="{7083083F-0462-4DB9-9131-26EFD5965DCA}" type="presParOf" srcId="{51334190-DC6E-4146-8D27-BA33CCCF7D25}" destId="{FD81C402-FB7F-4019-8256-AC97E1B93F7C}" srcOrd="24" destOrd="0" presId="urn:microsoft.com/office/officeart/2005/8/layout/list1"/>
    <dgm:cxn modelId="{0E807755-3308-4197-90D6-ECDF628C504C}" type="presParOf" srcId="{FD81C402-FB7F-4019-8256-AC97E1B93F7C}" destId="{6FDB6C5E-7357-4DE9-B6E9-5B2F0673B247}" srcOrd="0" destOrd="0" presId="urn:microsoft.com/office/officeart/2005/8/layout/list1"/>
    <dgm:cxn modelId="{E1523E2B-2158-4662-9C5A-6C12C993CA59}" type="presParOf" srcId="{FD81C402-FB7F-4019-8256-AC97E1B93F7C}" destId="{1F67E2AF-6926-4FC3-B3B3-F547D3385E2D}" srcOrd="1" destOrd="0" presId="urn:microsoft.com/office/officeart/2005/8/layout/list1"/>
    <dgm:cxn modelId="{A6FEBF19-D641-469B-A7AB-05D45FFACE33}" type="presParOf" srcId="{51334190-DC6E-4146-8D27-BA33CCCF7D25}" destId="{C3A35269-CA70-41D2-8BB7-74618B2134AC}" srcOrd="25" destOrd="0" presId="urn:microsoft.com/office/officeart/2005/8/layout/list1"/>
    <dgm:cxn modelId="{E5DCC102-6336-44FC-86FB-B36E76799EB3}" type="presParOf" srcId="{51334190-DC6E-4146-8D27-BA33CCCF7D25}" destId="{8D966D3D-03C4-4E06-912C-F5DA7AA986A3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DBFD47-5811-4855-ABED-6DB2C5DF9179}" type="doc">
      <dgm:prSet loTypeId="urn:microsoft.com/office/officeart/2005/8/layout/vList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F6752AD-EFC6-4A50-AA64-497BBBC7C404}">
      <dgm:prSet/>
      <dgm:spPr/>
      <dgm:t>
        <a:bodyPr/>
        <a:lstStyle/>
        <a:p>
          <a:r>
            <a:rPr lang="ru-RU" i="1" dirty="0" smtClean="0">
              <a:solidFill>
                <a:schemeClr val="accent1">
                  <a:lumMod val="50000"/>
                </a:schemeClr>
              </a:solidFill>
            </a:rPr>
            <a:t>С бусами ребенок может играть, ощупывать их, проявляя свою выдумку и фантазию</a:t>
          </a:r>
          <a:endParaRPr lang="ru-RU" i="1" dirty="0">
            <a:solidFill>
              <a:schemeClr val="accent1">
                <a:lumMod val="50000"/>
              </a:schemeClr>
            </a:solidFill>
          </a:endParaRPr>
        </a:p>
      </dgm:t>
    </dgm:pt>
    <dgm:pt modelId="{98D244AA-6E7E-4C7C-BD88-EF08806345E5}" type="parTrans" cxnId="{44FF296B-1277-4857-AAD9-706289ED2D0F}">
      <dgm:prSet/>
      <dgm:spPr/>
      <dgm:t>
        <a:bodyPr/>
        <a:lstStyle/>
        <a:p>
          <a:endParaRPr lang="ru-RU"/>
        </a:p>
      </dgm:t>
    </dgm:pt>
    <dgm:pt modelId="{DA356280-CDCC-402F-9F29-A00F3AE454A5}" type="sibTrans" cxnId="{44FF296B-1277-4857-AAD9-706289ED2D0F}">
      <dgm:prSet/>
      <dgm:spPr/>
      <dgm:t>
        <a:bodyPr/>
        <a:lstStyle/>
        <a:p>
          <a:endParaRPr lang="ru-RU"/>
        </a:p>
      </dgm:t>
    </dgm:pt>
    <dgm:pt modelId="{775F7230-4D95-432A-9F6C-5D0F1F9073FD}">
      <dgm:prSet/>
      <dgm:spPr/>
      <dgm:t>
        <a:bodyPr/>
        <a:lstStyle/>
        <a:p>
          <a:r>
            <a:rPr lang="ru-RU" b="0" i="1" dirty="0" smtClean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</a:rPr>
            <a:t>У ребенка получаются красочные и привлекательные рисунки вне зависимости от имеющихся у него навыков</a:t>
          </a:r>
          <a:endParaRPr lang="ru-RU" i="1" dirty="0">
            <a:solidFill>
              <a:schemeClr val="tx1">
                <a:lumMod val="65000"/>
                <a:lumOff val="35000"/>
              </a:schemeClr>
            </a:solidFill>
            <a:effectLst/>
          </a:endParaRPr>
        </a:p>
      </dgm:t>
    </dgm:pt>
    <dgm:pt modelId="{509E4D82-9172-42EA-8923-E24C25A10772}" type="parTrans" cxnId="{D54179F9-8971-4222-8B1C-D5A9F4467018}">
      <dgm:prSet/>
      <dgm:spPr/>
      <dgm:t>
        <a:bodyPr/>
        <a:lstStyle/>
        <a:p>
          <a:endParaRPr lang="ru-RU"/>
        </a:p>
      </dgm:t>
    </dgm:pt>
    <dgm:pt modelId="{4F1BD99E-EC4F-4F6B-9B0B-C2E3EB417B9F}" type="sibTrans" cxnId="{D54179F9-8971-4222-8B1C-D5A9F4467018}">
      <dgm:prSet/>
      <dgm:spPr/>
      <dgm:t>
        <a:bodyPr/>
        <a:lstStyle/>
        <a:p>
          <a:endParaRPr lang="ru-RU"/>
        </a:p>
      </dgm:t>
    </dgm:pt>
    <dgm:pt modelId="{4A2DA879-031E-49B7-83D1-175074119AFA}">
      <dgm:prSet phldrT="[Текст]"/>
      <dgm:spPr/>
      <dgm:t>
        <a:bodyPr/>
        <a:lstStyle/>
        <a:p>
          <a:pPr algn="just"/>
          <a:r>
            <a:rPr lang="ru-RU" b="0" i="1" dirty="0" smtClean="0">
              <a:solidFill>
                <a:schemeClr val="accent2">
                  <a:lumMod val="75000"/>
                </a:schemeClr>
              </a:solidFill>
              <a:latin typeface="+mn-lt"/>
            </a:rPr>
            <a:t>Бусы  не вызывают у ребёнка негативного отношения и вся  работа воспринимается им как игра</a:t>
          </a:r>
          <a:endParaRPr lang="ru-RU" b="0" i="1" dirty="0">
            <a:solidFill>
              <a:schemeClr val="accent2">
                <a:lumMod val="75000"/>
              </a:schemeClr>
            </a:solidFill>
          </a:endParaRPr>
        </a:p>
      </dgm:t>
    </dgm:pt>
    <dgm:pt modelId="{8F7655F3-07D4-4AD9-9799-062717EEE2BE}" type="parTrans" cxnId="{C8776C83-F746-447B-B8DE-021C55A75C64}">
      <dgm:prSet/>
      <dgm:spPr/>
      <dgm:t>
        <a:bodyPr/>
        <a:lstStyle/>
        <a:p>
          <a:endParaRPr lang="ru-RU"/>
        </a:p>
      </dgm:t>
    </dgm:pt>
    <dgm:pt modelId="{0750E1EF-11F2-4B38-9FB3-54334BF13779}" type="sibTrans" cxnId="{C8776C83-F746-447B-B8DE-021C55A75C64}">
      <dgm:prSet/>
      <dgm:spPr/>
      <dgm:t>
        <a:bodyPr/>
        <a:lstStyle/>
        <a:p>
          <a:endParaRPr lang="ru-RU"/>
        </a:p>
      </dgm:t>
    </dgm:pt>
    <dgm:pt modelId="{979FBC47-F21E-4E61-9188-4069F5917EE9}">
      <dgm:prSet/>
      <dgm:spPr/>
      <dgm:t>
        <a:bodyPr/>
        <a:lstStyle/>
        <a:p>
          <a:pPr algn="just"/>
          <a:r>
            <a:rPr lang="ru-RU" b="0" i="1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Ребенку во время занятия нет необходимости сохранять статичную сидячую позу</a:t>
          </a:r>
          <a:endParaRPr lang="ru-RU" b="0" i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23DB9287-1C17-4043-AEAC-4D8D49879C59}" type="parTrans" cxnId="{5EF21948-AAAC-43A2-9E57-2920618B27DC}">
      <dgm:prSet/>
      <dgm:spPr/>
      <dgm:t>
        <a:bodyPr/>
        <a:lstStyle/>
        <a:p>
          <a:endParaRPr lang="ru-RU"/>
        </a:p>
      </dgm:t>
    </dgm:pt>
    <dgm:pt modelId="{170FED7B-1347-438F-835A-AFD02E5BF92C}" type="sibTrans" cxnId="{5EF21948-AAAC-43A2-9E57-2920618B27DC}">
      <dgm:prSet/>
      <dgm:spPr/>
      <dgm:t>
        <a:bodyPr/>
        <a:lstStyle/>
        <a:p>
          <a:endParaRPr lang="ru-RU"/>
        </a:p>
      </dgm:t>
    </dgm:pt>
    <dgm:pt modelId="{4B06B0D5-651B-40CE-B356-48A732D1F230}">
      <dgm:prSet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0" i="1" dirty="0" smtClean="0">
              <a:solidFill>
                <a:schemeClr val="bg1">
                  <a:lumMod val="95000"/>
                </a:schemeClr>
              </a:solidFill>
              <a:latin typeface="+mn-lt"/>
            </a:rPr>
            <a:t>Работа с бусами позволяет раскрыть индивидуальность каждого ребенка, разрешить его психологические затруднения, развить способность осознавать свои желания и возможность их реализации</a:t>
          </a:r>
          <a:endParaRPr lang="ru-RU" b="0" i="1" dirty="0" smtClean="0">
            <a:solidFill>
              <a:schemeClr val="bg1">
                <a:lumMod val="95000"/>
              </a:schemeClr>
            </a:solidFill>
          </a:endParaRPr>
        </a:p>
        <a:p>
          <a:pPr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0" dirty="0"/>
        </a:p>
      </dgm:t>
    </dgm:pt>
    <dgm:pt modelId="{8BF39522-2F33-410E-85F8-0FA04C844C12}" type="parTrans" cxnId="{43D5507C-BE17-45FF-9C10-30DABC63B44B}">
      <dgm:prSet/>
      <dgm:spPr/>
      <dgm:t>
        <a:bodyPr/>
        <a:lstStyle/>
        <a:p>
          <a:endParaRPr lang="ru-RU"/>
        </a:p>
      </dgm:t>
    </dgm:pt>
    <dgm:pt modelId="{CCD25CD2-6D98-4473-8597-BF8D2BE0283C}" type="sibTrans" cxnId="{43D5507C-BE17-45FF-9C10-30DABC63B44B}">
      <dgm:prSet/>
      <dgm:spPr/>
      <dgm:t>
        <a:bodyPr/>
        <a:lstStyle/>
        <a:p>
          <a:endParaRPr lang="ru-RU"/>
        </a:p>
      </dgm:t>
    </dgm:pt>
    <dgm:pt modelId="{070B72D4-0AB0-4F8F-B4A6-2DEF5DB8E987}" type="pres">
      <dgm:prSet presAssocID="{76DBFD47-5811-4855-ABED-6DB2C5DF917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222275-6D4F-49FD-93E1-725CD0C0C108}" type="pres">
      <dgm:prSet presAssocID="{BF6752AD-EFC6-4A50-AA64-497BBBC7C404}" presName="comp" presStyleCnt="0"/>
      <dgm:spPr/>
    </dgm:pt>
    <dgm:pt modelId="{80AB4688-0906-49DD-8DCB-92FEC3F6677F}" type="pres">
      <dgm:prSet presAssocID="{BF6752AD-EFC6-4A50-AA64-497BBBC7C404}" presName="box" presStyleLbl="node1" presStyleIdx="0" presStyleCnt="5" custLinFactNeighborY="6926"/>
      <dgm:spPr/>
      <dgm:t>
        <a:bodyPr/>
        <a:lstStyle/>
        <a:p>
          <a:endParaRPr lang="ru-RU"/>
        </a:p>
      </dgm:t>
    </dgm:pt>
    <dgm:pt modelId="{FB5FB780-79E4-4A21-A421-91AE928EE48F}" type="pres">
      <dgm:prSet presAssocID="{BF6752AD-EFC6-4A50-AA64-497BBBC7C404}" presName="img" presStyleLbl="fgImgPlace1" presStyleIdx="0" presStyleCnt="5" custScaleX="86920" custScaleY="104225" custLinFactNeighborX="409" custLinFactNeighborY="762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8EBEA09-C65F-40B8-BDCD-00C3F5F5874E}" type="pres">
      <dgm:prSet presAssocID="{BF6752AD-EFC6-4A50-AA64-497BBBC7C404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A8DE3E-9473-46B1-9AA0-1B5CC9A047F2}" type="pres">
      <dgm:prSet presAssocID="{DA356280-CDCC-402F-9F29-A00F3AE454A5}" presName="spacer" presStyleCnt="0"/>
      <dgm:spPr/>
    </dgm:pt>
    <dgm:pt modelId="{16E4125A-7056-4D9D-8E61-C6DD81812974}" type="pres">
      <dgm:prSet presAssocID="{775F7230-4D95-432A-9F6C-5D0F1F9073FD}" presName="comp" presStyleCnt="0"/>
      <dgm:spPr/>
    </dgm:pt>
    <dgm:pt modelId="{D2680989-4C1F-4FFB-BE5A-DBE63E4C50E6}" type="pres">
      <dgm:prSet presAssocID="{775F7230-4D95-432A-9F6C-5D0F1F9073FD}" presName="box" presStyleLbl="node1" presStyleIdx="1" presStyleCnt="5"/>
      <dgm:spPr/>
      <dgm:t>
        <a:bodyPr/>
        <a:lstStyle/>
        <a:p>
          <a:endParaRPr lang="ru-RU"/>
        </a:p>
      </dgm:t>
    </dgm:pt>
    <dgm:pt modelId="{47D29FF0-EDFB-4A21-8D2B-94C7975A803A}" type="pres">
      <dgm:prSet presAssocID="{775F7230-4D95-432A-9F6C-5D0F1F9073FD}" presName="img" presStyleLbl="fgImgPlace1" presStyleIdx="1" presStyleCnt="5" custScaleX="8692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B755EA8-FEC0-47E0-97DB-382BEA8C681A}" type="pres">
      <dgm:prSet presAssocID="{775F7230-4D95-432A-9F6C-5D0F1F9073FD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57E52-22D9-449B-B4A9-0C506BFDB14B}" type="pres">
      <dgm:prSet presAssocID="{4F1BD99E-EC4F-4F6B-9B0B-C2E3EB417B9F}" presName="spacer" presStyleCnt="0"/>
      <dgm:spPr/>
    </dgm:pt>
    <dgm:pt modelId="{2BF330DD-33D7-4DEF-8E0A-F21E08DF4799}" type="pres">
      <dgm:prSet presAssocID="{4A2DA879-031E-49B7-83D1-175074119AFA}" presName="comp" presStyleCnt="0"/>
      <dgm:spPr/>
    </dgm:pt>
    <dgm:pt modelId="{A63DE372-2C9A-4471-A9B0-9D0C875B7358}" type="pres">
      <dgm:prSet presAssocID="{4A2DA879-031E-49B7-83D1-175074119AFA}" presName="box" presStyleLbl="node1" presStyleIdx="2" presStyleCnt="5"/>
      <dgm:spPr/>
      <dgm:t>
        <a:bodyPr/>
        <a:lstStyle/>
        <a:p>
          <a:endParaRPr lang="ru-RU"/>
        </a:p>
      </dgm:t>
    </dgm:pt>
    <dgm:pt modelId="{85264CC2-88D3-410F-B563-AEE494F433F8}" type="pres">
      <dgm:prSet presAssocID="{4A2DA879-031E-49B7-83D1-175074119AFA}" presName="img" presStyleLbl="fgImgPlace1" presStyleIdx="2" presStyleCnt="5" custScaleX="8319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DB9331D-ED95-42A9-8D51-33091D07B85F}" type="pres">
      <dgm:prSet presAssocID="{4A2DA879-031E-49B7-83D1-175074119AFA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03C0A7-1BD8-4C57-AEDC-38D4A884A2B6}" type="pres">
      <dgm:prSet presAssocID="{0750E1EF-11F2-4B38-9FB3-54334BF13779}" presName="spacer" presStyleCnt="0"/>
      <dgm:spPr/>
    </dgm:pt>
    <dgm:pt modelId="{F4BCA5A9-8970-4B2D-B41C-9539266ECCDF}" type="pres">
      <dgm:prSet presAssocID="{979FBC47-F21E-4E61-9188-4069F5917EE9}" presName="comp" presStyleCnt="0"/>
      <dgm:spPr/>
    </dgm:pt>
    <dgm:pt modelId="{F878631E-EBBD-48FE-A34F-3C8016A97565}" type="pres">
      <dgm:prSet presAssocID="{979FBC47-F21E-4E61-9188-4069F5917EE9}" presName="box" presStyleLbl="node1" presStyleIdx="3" presStyleCnt="5"/>
      <dgm:spPr/>
      <dgm:t>
        <a:bodyPr/>
        <a:lstStyle/>
        <a:p>
          <a:endParaRPr lang="ru-RU"/>
        </a:p>
      </dgm:t>
    </dgm:pt>
    <dgm:pt modelId="{6786B36E-07C2-4D53-96DD-0300F7C1FE44}" type="pres">
      <dgm:prSet presAssocID="{979FBC47-F21E-4E61-9188-4069F5917EE9}" presName="img" presStyleLbl="fgImgPlace1" presStyleIdx="3" presStyleCnt="5" custScaleX="8319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3C21CB6-EE96-4C56-8BF6-87B8062C447A}" type="pres">
      <dgm:prSet presAssocID="{979FBC47-F21E-4E61-9188-4069F5917EE9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A55FA8-507B-471A-B121-E0D4291AFC27}" type="pres">
      <dgm:prSet presAssocID="{170FED7B-1347-438F-835A-AFD02E5BF92C}" presName="spacer" presStyleCnt="0"/>
      <dgm:spPr/>
    </dgm:pt>
    <dgm:pt modelId="{666438B2-EF76-4E5C-AA4F-A9245508D423}" type="pres">
      <dgm:prSet presAssocID="{4B06B0D5-651B-40CE-B356-48A732D1F230}" presName="comp" presStyleCnt="0"/>
      <dgm:spPr/>
    </dgm:pt>
    <dgm:pt modelId="{93778EDA-A9FE-4C5A-A55A-A4576A28AB45}" type="pres">
      <dgm:prSet presAssocID="{4B06B0D5-651B-40CE-B356-48A732D1F230}" presName="box" presStyleLbl="node1" presStyleIdx="4" presStyleCnt="5"/>
      <dgm:spPr/>
      <dgm:t>
        <a:bodyPr/>
        <a:lstStyle/>
        <a:p>
          <a:endParaRPr lang="ru-RU"/>
        </a:p>
      </dgm:t>
    </dgm:pt>
    <dgm:pt modelId="{1627711D-87DF-4984-9345-6D06FFACD2EC}" type="pres">
      <dgm:prSet presAssocID="{4B06B0D5-651B-40CE-B356-48A732D1F230}" presName="img" presStyleLbl="fgImgPlace1" presStyleIdx="4" presStyleCnt="5" custScaleX="8319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E60217D-D57F-4ADA-86EE-F008FFF2A56A}" type="pres">
      <dgm:prSet presAssocID="{4B06B0D5-651B-40CE-B356-48A732D1F230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FF296B-1277-4857-AAD9-706289ED2D0F}" srcId="{76DBFD47-5811-4855-ABED-6DB2C5DF9179}" destId="{BF6752AD-EFC6-4A50-AA64-497BBBC7C404}" srcOrd="0" destOrd="0" parTransId="{98D244AA-6E7E-4C7C-BD88-EF08806345E5}" sibTransId="{DA356280-CDCC-402F-9F29-A00F3AE454A5}"/>
    <dgm:cxn modelId="{A225375C-8A8F-43A4-9E44-1018B4149906}" type="presOf" srcId="{BF6752AD-EFC6-4A50-AA64-497BBBC7C404}" destId="{78EBEA09-C65F-40B8-BDCD-00C3F5F5874E}" srcOrd="1" destOrd="0" presId="urn:microsoft.com/office/officeart/2005/8/layout/vList4"/>
    <dgm:cxn modelId="{43D5507C-BE17-45FF-9C10-30DABC63B44B}" srcId="{76DBFD47-5811-4855-ABED-6DB2C5DF9179}" destId="{4B06B0D5-651B-40CE-B356-48A732D1F230}" srcOrd="4" destOrd="0" parTransId="{8BF39522-2F33-410E-85F8-0FA04C844C12}" sibTransId="{CCD25CD2-6D98-4473-8597-BF8D2BE0283C}"/>
    <dgm:cxn modelId="{A3A23049-66A1-4205-984F-E12FC81F3106}" type="presOf" srcId="{979FBC47-F21E-4E61-9188-4069F5917EE9}" destId="{F878631E-EBBD-48FE-A34F-3C8016A97565}" srcOrd="0" destOrd="0" presId="urn:microsoft.com/office/officeart/2005/8/layout/vList4"/>
    <dgm:cxn modelId="{D54179F9-8971-4222-8B1C-D5A9F4467018}" srcId="{76DBFD47-5811-4855-ABED-6DB2C5DF9179}" destId="{775F7230-4D95-432A-9F6C-5D0F1F9073FD}" srcOrd="1" destOrd="0" parTransId="{509E4D82-9172-42EA-8923-E24C25A10772}" sibTransId="{4F1BD99E-EC4F-4F6B-9B0B-C2E3EB417B9F}"/>
    <dgm:cxn modelId="{54C4EA63-64DC-42F4-B52F-FECA81EE9547}" type="presOf" srcId="{775F7230-4D95-432A-9F6C-5D0F1F9073FD}" destId="{0B755EA8-FEC0-47E0-97DB-382BEA8C681A}" srcOrd="1" destOrd="0" presId="urn:microsoft.com/office/officeart/2005/8/layout/vList4"/>
    <dgm:cxn modelId="{6A3B0C08-AE39-4B91-932E-16F96BB11B36}" type="presOf" srcId="{76DBFD47-5811-4855-ABED-6DB2C5DF9179}" destId="{070B72D4-0AB0-4F8F-B4A6-2DEF5DB8E987}" srcOrd="0" destOrd="0" presId="urn:microsoft.com/office/officeart/2005/8/layout/vList4"/>
    <dgm:cxn modelId="{207EC09E-703A-4E81-BC29-3F7D33F43F95}" type="presOf" srcId="{4A2DA879-031E-49B7-83D1-175074119AFA}" destId="{8DB9331D-ED95-42A9-8D51-33091D07B85F}" srcOrd="1" destOrd="0" presId="urn:microsoft.com/office/officeart/2005/8/layout/vList4"/>
    <dgm:cxn modelId="{0EB4483D-9113-40A6-9D99-60EFE5E1679E}" type="presOf" srcId="{775F7230-4D95-432A-9F6C-5D0F1F9073FD}" destId="{D2680989-4C1F-4FFB-BE5A-DBE63E4C50E6}" srcOrd="0" destOrd="0" presId="urn:microsoft.com/office/officeart/2005/8/layout/vList4"/>
    <dgm:cxn modelId="{2396B5F4-A763-47BC-A019-D20425F66936}" type="presOf" srcId="{4B06B0D5-651B-40CE-B356-48A732D1F230}" destId="{CE60217D-D57F-4ADA-86EE-F008FFF2A56A}" srcOrd="1" destOrd="0" presId="urn:microsoft.com/office/officeart/2005/8/layout/vList4"/>
    <dgm:cxn modelId="{4368D951-0095-45C2-8373-2CF69FB69C93}" type="presOf" srcId="{4A2DA879-031E-49B7-83D1-175074119AFA}" destId="{A63DE372-2C9A-4471-A9B0-9D0C875B7358}" srcOrd="0" destOrd="0" presId="urn:microsoft.com/office/officeart/2005/8/layout/vList4"/>
    <dgm:cxn modelId="{1F0AAE21-B62C-4196-883A-193A0BE865A0}" type="presOf" srcId="{4B06B0D5-651B-40CE-B356-48A732D1F230}" destId="{93778EDA-A9FE-4C5A-A55A-A4576A28AB45}" srcOrd="0" destOrd="0" presId="urn:microsoft.com/office/officeart/2005/8/layout/vList4"/>
    <dgm:cxn modelId="{88B3BE48-0E38-4633-A983-220FC0132EF5}" type="presOf" srcId="{BF6752AD-EFC6-4A50-AA64-497BBBC7C404}" destId="{80AB4688-0906-49DD-8DCB-92FEC3F6677F}" srcOrd="0" destOrd="0" presId="urn:microsoft.com/office/officeart/2005/8/layout/vList4"/>
    <dgm:cxn modelId="{5EF21948-AAAC-43A2-9E57-2920618B27DC}" srcId="{76DBFD47-5811-4855-ABED-6DB2C5DF9179}" destId="{979FBC47-F21E-4E61-9188-4069F5917EE9}" srcOrd="3" destOrd="0" parTransId="{23DB9287-1C17-4043-AEAC-4D8D49879C59}" sibTransId="{170FED7B-1347-438F-835A-AFD02E5BF92C}"/>
    <dgm:cxn modelId="{C8776C83-F746-447B-B8DE-021C55A75C64}" srcId="{76DBFD47-5811-4855-ABED-6DB2C5DF9179}" destId="{4A2DA879-031E-49B7-83D1-175074119AFA}" srcOrd="2" destOrd="0" parTransId="{8F7655F3-07D4-4AD9-9799-062717EEE2BE}" sibTransId="{0750E1EF-11F2-4B38-9FB3-54334BF13779}"/>
    <dgm:cxn modelId="{4D393576-5922-44BF-A225-4303CFA2DE23}" type="presOf" srcId="{979FBC47-F21E-4E61-9188-4069F5917EE9}" destId="{03C21CB6-EE96-4C56-8BF6-87B8062C447A}" srcOrd="1" destOrd="0" presId="urn:microsoft.com/office/officeart/2005/8/layout/vList4"/>
    <dgm:cxn modelId="{8D0BAF25-9FD1-4AB3-9BF4-6FA55E9F652D}" type="presParOf" srcId="{070B72D4-0AB0-4F8F-B4A6-2DEF5DB8E987}" destId="{65222275-6D4F-49FD-93E1-725CD0C0C108}" srcOrd="0" destOrd="0" presId="urn:microsoft.com/office/officeart/2005/8/layout/vList4"/>
    <dgm:cxn modelId="{AC4A601F-F05E-4C7D-ADA7-FF5D34C7C03E}" type="presParOf" srcId="{65222275-6D4F-49FD-93E1-725CD0C0C108}" destId="{80AB4688-0906-49DD-8DCB-92FEC3F6677F}" srcOrd="0" destOrd="0" presId="urn:microsoft.com/office/officeart/2005/8/layout/vList4"/>
    <dgm:cxn modelId="{05AFE200-88DE-4618-ADC2-95510CB8F67A}" type="presParOf" srcId="{65222275-6D4F-49FD-93E1-725CD0C0C108}" destId="{FB5FB780-79E4-4A21-A421-91AE928EE48F}" srcOrd="1" destOrd="0" presId="urn:microsoft.com/office/officeart/2005/8/layout/vList4"/>
    <dgm:cxn modelId="{2C72E94D-CED1-4385-BD14-0B6897E55D02}" type="presParOf" srcId="{65222275-6D4F-49FD-93E1-725CD0C0C108}" destId="{78EBEA09-C65F-40B8-BDCD-00C3F5F5874E}" srcOrd="2" destOrd="0" presId="urn:microsoft.com/office/officeart/2005/8/layout/vList4"/>
    <dgm:cxn modelId="{426CCD26-3D0E-4433-B411-B6C5B9D766BB}" type="presParOf" srcId="{070B72D4-0AB0-4F8F-B4A6-2DEF5DB8E987}" destId="{C9A8DE3E-9473-46B1-9AA0-1B5CC9A047F2}" srcOrd="1" destOrd="0" presId="urn:microsoft.com/office/officeart/2005/8/layout/vList4"/>
    <dgm:cxn modelId="{097B198A-9068-4184-B7FB-7C2D9C7FA9AF}" type="presParOf" srcId="{070B72D4-0AB0-4F8F-B4A6-2DEF5DB8E987}" destId="{16E4125A-7056-4D9D-8E61-C6DD81812974}" srcOrd="2" destOrd="0" presId="urn:microsoft.com/office/officeart/2005/8/layout/vList4"/>
    <dgm:cxn modelId="{25355691-6D5F-4BDC-9F6D-B455AED3AA97}" type="presParOf" srcId="{16E4125A-7056-4D9D-8E61-C6DD81812974}" destId="{D2680989-4C1F-4FFB-BE5A-DBE63E4C50E6}" srcOrd="0" destOrd="0" presId="urn:microsoft.com/office/officeart/2005/8/layout/vList4"/>
    <dgm:cxn modelId="{4FF2259F-417F-4F8C-A588-CC9EFEB1718E}" type="presParOf" srcId="{16E4125A-7056-4D9D-8E61-C6DD81812974}" destId="{47D29FF0-EDFB-4A21-8D2B-94C7975A803A}" srcOrd="1" destOrd="0" presId="urn:microsoft.com/office/officeart/2005/8/layout/vList4"/>
    <dgm:cxn modelId="{718F90DB-4764-4AE2-A360-735C8D1B8EC8}" type="presParOf" srcId="{16E4125A-7056-4D9D-8E61-C6DD81812974}" destId="{0B755EA8-FEC0-47E0-97DB-382BEA8C681A}" srcOrd="2" destOrd="0" presId="urn:microsoft.com/office/officeart/2005/8/layout/vList4"/>
    <dgm:cxn modelId="{6C762B97-82F3-4CFB-AB4C-8F789B4E518C}" type="presParOf" srcId="{070B72D4-0AB0-4F8F-B4A6-2DEF5DB8E987}" destId="{E3C57E52-22D9-449B-B4A9-0C506BFDB14B}" srcOrd="3" destOrd="0" presId="urn:microsoft.com/office/officeart/2005/8/layout/vList4"/>
    <dgm:cxn modelId="{F403A4D7-7EAB-413B-838F-58095CD35136}" type="presParOf" srcId="{070B72D4-0AB0-4F8F-B4A6-2DEF5DB8E987}" destId="{2BF330DD-33D7-4DEF-8E0A-F21E08DF4799}" srcOrd="4" destOrd="0" presId="urn:microsoft.com/office/officeart/2005/8/layout/vList4"/>
    <dgm:cxn modelId="{AC348CF9-BD44-4DE7-8820-67BFCFA8B2EF}" type="presParOf" srcId="{2BF330DD-33D7-4DEF-8E0A-F21E08DF4799}" destId="{A63DE372-2C9A-4471-A9B0-9D0C875B7358}" srcOrd="0" destOrd="0" presId="urn:microsoft.com/office/officeart/2005/8/layout/vList4"/>
    <dgm:cxn modelId="{8C768D69-25B4-42E6-8CEF-8C25031953F3}" type="presParOf" srcId="{2BF330DD-33D7-4DEF-8E0A-F21E08DF4799}" destId="{85264CC2-88D3-410F-B563-AEE494F433F8}" srcOrd="1" destOrd="0" presId="urn:microsoft.com/office/officeart/2005/8/layout/vList4"/>
    <dgm:cxn modelId="{6BCA3576-DECE-41EA-AE6E-1A72C1ED3782}" type="presParOf" srcId="{2BF330DD-33D7-4DEF-8E0A-F21E08DF4799}" destId="{8DB9331D-ED95-42A9-8D51-33091D07B85F}" srcOrd="2" destOrd="0" presId="urn:microsoft.com/office/officeart/2005/8/layout/vList4"/>
    <dgm:cxn modelId="{6ED95D9E-2E57-4A09-9453-BFEE9738AD6C}" type="presParOf" srcId="{070B72D4-0AB0-4F8F-B4A6-2DEF5DB8E987}" destId="{5503C0A7-1BD8-4C57-AEDC-38D4A884A2B6}" srcOrd="5" destOrd="0" presId="urn:microsoft.com/office/officeart/2005/8/layout/vList4"/>
    <dgm:cxn modelId="{BBFDB7C8-F552-498A-B482-F681FA288BCD}" type="presParOf" srcId="{070B72D4-0AB0-4F8F-B4A6-2DEF5DB8E987}" destId="{F4BCA5A9-8970-4B2D-B41C-9539266ECCDF}" srcOrd="6" destOrd="0" presId="urn:microsoft.com/office/officeart/2005/8/layout/vList4"/>
    <dgm:cxn modelId="{F31A1F12-9E14-485B-ADF9-53B2AE1984C4}" type="presParOf" srcId="{F4BCA5A9-8970-4B2D-B41C-9539266ECCDF}" destId="{F878631E-EBBD-48FE-A34F-3C8016A97565}" srcOrd="0" destOrd="0" presId="urn:microsoft.com/office/officeart/2005/8/layout/vList4"/>
    <dgm:cxn modelId="{7F64AFA9-88E7-4B44-8842-A1D1FF0F1CFE}" type="presParOf" srcId="{F4BCA5A9-8970-4B2D-B41C-9539266ECCDF}" destId="{6786B36E-07C2-4D53-96DD-0300F7C1FE44}" srcOrd="1" destOrd="0" presId="urn:microsoft.com/office/officeart/2005/8/layout/vList4"/>
    <dgm:cxn modelId="{9D1599A0-E3CA-45CB-8E1A-85A4DC0046AD}" type="presParOf" srcId="{F4BCA5A9-8970-4B2D-B41C-9539266ECCDF}" destId="{03C21CB6-EE96-4C56-8BF6-87B8062C447A}" srcOrd="2" destOrd="0" presId="urn:microsoft.com/office/officeart/2005/8/layout/vList4"/>
    <dgm:cxn modelId="{2CE715FD-F8BC-44B7-8E27-2F88518DBDAC}" type="presParOf" srcId="{070B72D4-0AB0-4F8F-B4A6-2DEF5DB8E987}" destId="{6CA55FA8-507B-471A-B121-E0D4291AFC27}" srcOrd="7" destOrd="0" presId="urn:microsoft.com/office/officeart/2005/8/layout/vList4"/>
    <dgm:cxn modelId="{11E26C76-F361-4B15-986C-7517539133FC}" type="presParOf" srcId="{070B72D4-0AB0-4F8F-B4A6-2DEF5DB8E987}" destId="{666438B2-EF76-4E5C-AA4F-A9245508D423}" srcOrd="8" destOrd="0" presId="urn:microsoft.com/office/officeart/2005/8/layout/vList4"/>
    <dgm:cxn modelId="{ED2F2450-206C-4DA1-9316-A5155D523B7D}" type="presParOf" srcId="{666438B2-EF76-4E5C-AA4F-A9245508D423}" destId="{93778EDA-A9FE-4C5A-A55A-A4576A28AB45}" srcOrd="0" destOrd="0" presId="urn:microsoft.com/office/officeart/2005/8/layout/vList4"/>
    <dgm:cxn modelId="{E0E3D069-3848-4EA6-8F68-C37BE66395C1}" type="presParOf" srcId="{666438B2-EF76-4E5C-AA4F-A9245508D423}" destId="{1627711D-87DF-4984-9345-6D06FFACD2EC}" srcOrd="1" destOrd="0" presId="urn:microsoft.com/office/officeart/2005/8/layout/vList4"/>
    <dgm:cxn modelId="{4B617FA2-264C-4316-8E71-8F22417E5322}" type="presParOf" srcId="{666438B2-EF76-4E5C-AA4F-A9245508D423}" destId="{CE60217D-D57F-4ADA-86EE-F008FFF2A56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1AF19E-B90A-45AF-A50B-1CA1AFEDF4E9}">
      <dsp:nvSpPr>
        <dsp:cNvPr id="0" name=""/>
        <dsp:cNvSpPr/>
      </dsp:nvSpPr>
      <dsp:spPr>
        <a:xfrm>
          <a:off x="0" y="441206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F90EBE-73EA-4FD7-82FF-3CBF28CA6D47}">
      <dsp:nvSpPr>
        <dsp:cNvPr id="0" name=""/>
        <dsp:cNvSpPr/>
      </dsp:nvSpPr>
      <dsp:spPr>
        <a:xfrm>
          <a:off x="142874" y="142877"/>
          <a:ext cx="6851190" cy="49770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kern="1200" dirty="0" smtClean="0"/>
            <a:t>Развитию и совершенствованию высших психических функций; </a:t>
          </a:r>
        </a:p>
      </dsp:txBody>
      <dsp:txXfrm>
        <a:off x="142874" y="142877"/>
        <a:ext cx="6851190" cy="497707"/>
      </dsp:txXfrm>
    </dsp:sp>
    <dsp:sp modelId="{09317A1E-A332-4DAF-8F8D-47D0420CF3A2}">
      <dsp:nvSpPr>
        <dsp:cNvPr id="0" name=""/>
        <dsp:cNvSpPr/>
      </dsp:nvSpPr>
      <dsp:spPr>
        <a:xfrm>
          <a:off x="0" y="1178130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2105893"/>
              <a:satOff val="3549"/>
              <a:lumOff val="-43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E6B13E-ECCF-4C67-9EDE-6F208FBD3BA1}">
      <dsp:nvSpPr>
        <dsp:cNvPr id="0" name=""/>
        <dsp:cNvSpPr/>
      </dsp:nvSpPr>
      <dsp:spPr>
        <a:xfrm>
          <a:off x="176873" y="789980"/>
          <a:ext cx="6856344" cy="578524"/>
        </a:xfrm>
        <a:prstGeom prst="roundRect">
          <a:avLst/>
        </a:prstGeom>
        <a:solidFill>
          <a:schemeClr val="accent2">
            <a:hueOff val="-2105893"/>
            <a:satOff val="3549"/>
            <a:lumOff val="-4347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kern="1200" dirty="0" smtClean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kern="1200" dirty="0" smtClean="0">
              <a:solidFill>
                <a:schemeClr val="accent1">
                  <a:lumMod val="75000"/>
                </a:schemeClr>
              </a:solidFill>
            </a:rPr>
            <a:t>Приобретению детьми положительного опыта коммуникации ;</a:t>
          </a:r>
        </a:p>
        <a:p>
          <a:pPr lvl="0" algn="just">
            <a:spcBef>
              <a:spcPct val="0"/>
            </a:spcBef>
          </a:pPr>
          <a:endParaRPr lang="ru-RU" sz="1600" b="0" kern="1200" dirty="0"/>
        </a:p>
      </dsp:txBody>
      <dsp:txXfrm>
        <a:off x="176873" y="789980"/>
        <a:ext cx="6856344" cy="578524"/>
      </dsp:txXfrm>
    </dsp:sp>
    <dsp:sp modelId="{2FB7351D-C5DE-476E-AA11-DE000FF80326}">
      <dsp:nvSpPr>
        <dsp:cNvPr id="0" name=""/>
        <dsp:cNvSpPr/>
      </dsp:nvSpPr>
      <dsp:spPr>
        <a:xfrm>
          <a:off x="0" y="1909011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4211785"/>
              <a:satOff val="7099"/>
              <a:lumOff val="-86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B78D2B-B063-4990-AD2D-9335F32E1D9D}">
      <dsp:nvSpPr>
        <dsp:cNvPr id="0" name=""/>
        <dsp:cNvSpPr/>
      </dsp:nvSpPr>
      <dsp:spPr>
        <a:xfrm>
          <a:off x="176873" y="1528386"/>
          <a:ext cx="6856344" cy="572481"/>
        </a:xfrm>
        <a:prstGeom prst="roundRect">
          <a:avLst/>
        </a:prstGeom>
        <a:solidFill>
          <a:schemeClr val="accent2">
            <a:hueOff val="-4211785"/>
            <a:satOff val="7099"/>
            <a:lumOff val="-8693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kern="1200" dirty="0" smtClean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Развитию лексико-грамматических средств речи в рамках определенных лексических тем;</a:t>
          </a: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kern="1200" dirty="0"/>
        </a:p>
      </dsp:txBody>
      <dsp:txXfrm>
        <a:off x="176873" y="1528386"/>
        <a:ext cx="6856344" cy="572481"/>
      </dsp:txXfrm>
    </dsp:sp>
    <dsp:sp modelId="{CDAEDEF7-C55D-42C9-8C30-82A3D1E9B8F9}">
      <dsp:nvSpPr>
        <dsp:cNvPr id="0" name=""/>
        <dsp:cNvSpPr/>
      </dsp:nvSpPr>
      <dsp:spPr>
        <a:xfrm>
          <a:off x="0" y="2585579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6317677"/>
              <a:satOff val="10648"/>
              <a:lumOff val="-130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51DF35-E3DB-4EF1-8CE1-AD2A115E55AF}">
      <dsp:nvSpPr>
        <dsp:cNvPr id="0" name=""/>
        <dsp:cNvSpPr/>
      </dsp:nvSpPr>
      <dsp:spPr>
        <a:xfrm>
          <a:off x="152934" y="2251215"/>
          <a:ext cx="6856344" cy="518167"/>
        </a:xfrm>
        <a:prstGeom prst="roundRect">
          <a:avLst/>
        </a:prstGeom>
        <a:solidFill>
          <a:schemeClr val="accent2">
            <a:hueOff val="-6317677"/>
            <a:satOff val="10648"/>
            <a:lumOff val="-1304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kern="1200" dirty="0" smtClean="0">
              <a:solidFill>
                <a:schemeClr val="bg2">
                  <a:lumMod val="10000"/>
                </a:schemeClr>
              </a:solidFill>
            </a:rPr>
            <a:t>Автоматизации и дифференциации звуков в ходе игры;</a:t>
          </a:r>
        </a:p>
        <a:p>
          <a:pPr lvl="0" algn="just">
            <a:spcBef>
              <a:spcPct val="0"/>
            </a:spcBef>
          </a:pPr>
          <a:endParaRPr lang="ru-RU" sz="1600" kern="1200" dirty="0"/>
        </a:p>
      </dsp:txBody>
      <dsp:txXfrm>
        <a:off x="152934" y="2251215"/>
        <a:ext cx="6856344" cy="518167"/>
      </dsp:txXfrm>
    </dsp:sp>
    <dsp:sp modelId="{B63C1996-621A-4B7B-835C-7BCA88043DB0}">
      <dsp:nvSpPr>
        <dsp:cNvPr id="0" name=""/>
        <dsp:cNvSpPr/>
      </dsp:nvSpPr>
      <dsp:spPr>
        <a:xfrm>
          <a:off x="0" y="3281054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8423570"/>
              <a:satOff val="14198"/>
              <a:lumOff val="-173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D18327-433E-48B8-8977-5232BAB0D023}">
      <dsp:nvSpPr>
        <dsp:cNvPr id="0" name=""/>
        <dsp:cNvSpPr/>
      </dsp:nvSpPr>
      <dsp:spPr>
        <a:xfrm>
          <a:off x="176873" y="2868175"/>
          <a:ext cx="6856344" cy="537075"/>
        </a:xfrm>
        <a:prstGeom prst="roundRect">
          <a:avLst/>
        </a:prstGeom>
        <a:solidFill>
          <a:schemeClr val="accent2">
            <a:hueOff val="-8423570"/>
            <a:satOff val="14198"/>
            <a:lumOff val="-17386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i="0" kern="1200" dirty="0" smtClean="0">
              <a:solidFill>
                <a:srgbClr val="7030A0"/>
              </a:solidFill>
            </a:rPr>
            <a:t>Формированию пространственной ориентации;</a:t>
          </a:r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900" b="0" i="0" kern="1200" dirty="0"/>
        </a:p>
      </dsp:txBody>
      <dsp:txXfrm>
        <a:off x="176873" y="2868175"/>
        <a:ext cx="6856344" cy="537075"/>
      </dsp:txXfrm>
    </dsp:sp>
    <dsp:sp modelId="{20BF10A8-9181-42EC-8562-FED22C7EA8D1}">
      <dsp:nvSpPr>
        <dsp:cNvPr id="0" name=""/>
        <dsp:cNvSpPr/>
      </dsp:nvSpPr>
      <dsp:spPr>
        <a:xfrm>
          <a:off x="0" y="4014347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10529463"/>
              <a:satOff val="17747"/>
              <a:lumOff val="-217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5270C1-FE1B-4DBA-AE5A-ADFA5FA6F3EF}">
      <dsp:nvSpPr>
        <dsp:cNvPr id="0" name=""/>
        <dsp:cNvSpPr/>
      </dsp:nvSpPr>
      <dsp:spPr>
        <a:xfrm>
          <a:off x="176873" y="3556076"/>
          <a:ext cx="6856344" cy="574893"/>
        </a:xfrm>
        <a:prstGeom prst="roundRect">
          <a:avLst/>
        </a:prstGeom>
        <a:solidFill>
          <a:schemeClr val="accent2">
            <a:hueOff val="-10529463"/>
            <a:satOff val="17747"/>
            <a:lumOff val="-21733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0" i="0" kern="1200" dirty="0" smtClean="0"/>
        </a:p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0" kern="1200" dirty="0" smtClean="0">
              <a:solidFill>
                <a:schemeClr val="bg2">
                  <a:lumMod val="75000"/>
                </a:schemeClr>
              </a:solidFill>
            </a:rPr>
            <a:t>Развитию </a:t>
          </a:r>
          <a:r>
            <a:rPr lang="ru-RU" sz="1600" b="0" i="0" kern="1200" dirty="0" smtClean="0">
              <a:solidFill>
                <a:schemeClr val="bg2">
                  <a:lumMod val="75000"/>
                </a:schemeClr>
              </a:solidFill>
            </a:rPr>
            <a:t>сенсорных представлений;</a:t>
          </a:r>
          <a:endParaRPr lang="ru-RU" sz="900" b="0" i="0" kern="1200" dirty="0" smtClean="0">
            <a:solidFill>
              <a:schemeClr val="bg2">
                <a:lumMod val="75000"/>
              </a:schemeClr>
            </a:solidFill>
          </a:endParaRPr>
        </a:p>
        <a:p>
          <a:pPr lvl="0" algn="just">
            <a:spcBef>
              <a:spcPct val="0"/>
            </a:spcBef>
          </a:pPr>
          <a:endParaRPr lang="ru-RU" sz="1600" b="0" i="0" kern="1200" dirty="0"/>
        </a:p>
      </dsp:txBody>
      <dsp:txXfrm>
        <a:off x="176873" y="3556076"/>
        <a:ext cx="6856344" cy="574893"/>
      </dsp:txXfrm>
    </dsp:sp>
    <dsp:sp modelId="{8D966D3D-03C4-4E06-912C-F5DA7AA986A3}">
      <dsp:nvSpPr>
        <dsp:cNvPr id="0" name=""/>
        <dsp:cNvSpPr/>
      </dsp:nvSpPr>
      <dsp:spPr>
        <a:xfrm>
          <a:off x="0" y="4823276"/>
          <a:ext cx="720092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-12635355"/>
              <a:satOff val="21297"/>
              <a:lumOff val="-260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67E2AF-6926-4FC3-B3B3-F547D3385E2D}">
      <dsp:nvSpPr>
        <dsp:cNvPr id="0" name=""/>
        <dsp:cNvSpPr/>
      </dsp:nvSpPr>
      <dsp:spPr>
        <a:xfrm>
          <a:off x="168165" y="4319789"/>
          <a:ext cx="6870028" cy="650529"/>
        </a:xfrm>
        <a:prstGeom prst="roundRect">
          <a:avLst/>
        </a:prstGeom>
        <a:solidFill>
          <a:schemeClr val="accent2">
            <a:hueOff val="-12635355"/>
            <a:satOff val="21297"/>
            <a:lumOff val="-26079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25" tIns="0" rIns="190525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>
              <a:solidFill>
                <a:srgbClr val="00B050"/>
              </a:solidFill>
            </a:rPr>
            <a:t>Тренировке тонких дифференцированных движений пальцев и кистей рук</a:t>
          </a:r>
          <a:endParaRPr lang="ru-RU" sz="1600" b="0" i="0" kern="1200" dirty="0">
            <a:solidFill>
              <a:srgbClr val="00B050"/>
            </a:solidFill>
          </a:endParaRPr>
        </a:p>
      </dsp:txBody>
      <dsp:txXfrm>
        <a:off x="168165" y="4319789"/>
        <a:ext cx="6870028" cy="6505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AB4688-0906-49DD-8DCB-92FEC3F6677F}">
      <dsp:nvSpPr>
        <dsp:cNvPr id="0" name=""/>
        <dsp:cNvSpPr/>
      </dsp:nvSpPr>
      <dsp:spPr>
        <a:xfrm>
          <a:off x="0" y="68672"/>
          <a:ext cx="8286808" cy="9915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 smtClean="0">
              <a:solidFill>
                <a:schemeClr val="accent1">
                  <a:lumMod val="50000"/>
                </a:schemeClr>
              </a:solidFill>
            </a:rPr>
            <a:t>С бусами ребенок может играть, ощупывать их, проявляя свою выдумку и фантазию</a:t>
          </a:r>
          <a:endParaRPr lang="ru-RU" sz="1400" i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56513" y="68672"/>
        <a:ext cx="6530294" cy="991516"/>
      </dsp:txXfrm>
    </dsp:sp>
    <dsp:sp modelId="{FB5FB780-79E4-4A21-A421-91AE928EE48F}">
      <dsp:nvSpPr>
        <dsp:cNvPr id="0" name=""/>
        <dsp:cNvSpPr/>
      </dsp:nvSpPr>
      <dsp:spPr>
        <a:xfrm>
          <a:off x="214321" y="142877"/>
          <a:ext cx="1440578" cy="82672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680989-4C1F-4FFB-BE5A-DBE63E4C50E6}">
      <dsp:nvSpPr>
        <dsp:cNvPr id="0" name=""/>
        <dsp:cNvSpPr/>
      </dsp:nvSpPr>
      <dsp:spPr>
        <a:xfrm>
          <a:off x="0" y="1090667"/>
          <a:ext cx="8286808" cy="991516"/>
        </a:xfrm>
        <a:prstGeom prst="roundRect">
          <a:avLst>
            <a:gd name="adj" fmla="val 10000"/>
          </a:avLst>
        </a:prstGeom>
        <a:solidFill>
          <a:schemeClr val="accent2">
            <a:hueOff val="-3158839"/>
            <a:satOff val="5324"/>
            <a:lumOff val="-652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smtClean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</a:rPr>
            <a:t>У ребенка получаются красочные и привлекательные рисунки вне зависимости от имеющихся у него навыков</a:t>
          </a:r>
          <a:endParaRPr lang="ru-RU" sz="1400" i="1" kern="1200" dirty="0">
            <a:solidFill>
              <a:schemeClr val="tx1">
                <a:lumMod val="65000"/>
                <a:lumOff val="35000"/>
              </a:schemeClr>
            </a:solidFill>
            <a:effectLst/>
          </a:endParaRPr>
        </a:p>
      </dsp:txBody>
      <dsp:txXfrm>
        <a:off x="1756513" y="1090667"/>
        <a:ext cx="6530294" cy="991516"/>
      </dsp:txXfrm>
    </dsp:sp>
    <dsp:sp modelId="{47D29FF0-EDFB-4A21-8D2B-94C7975A803A}">
      <dsp:nvSpPr>
        <dsp:cNvPr id="0" name=""/>
        <dsp:cNvSpPr/>
      </dsp:nvSpPr>
      <dsp:spPr>
        <a:xfrm>
          <a:off x="207543" y="1189819"/>
          <a:ext cx="1440578" cy="7932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3DE372-2C9A-4471-A9B0-9D0C875B7358}">
      <dsp:nvSpPr>
        <dsp:cNvPr id="0" name=""/>
        <dsp:cNvSpPr/>
      </dsp:nvSpPr>
      <dsp:spPr>
        <a:xfrm>
          <a:off x="0" y="2181335"/>
          <a:ext cx="8286808" cy="991516"/>
        </a:xfrm>
        <a:prstGeom prst="roundRect">
          <a:avLst>
            <a:gd name="adj" fmla="val 10000"/>
          </a:avLst>
        </a:prstGeom>
        <a:solidFill>
          <a:schemeClr val="accent2">
            <a:hueOff val="-6317677"/>
            <a:satOff val="10648"/>
            <a:lumOff val="-1304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smtClean="0">
              <a:solidFill>
                <a:schemeClr val="accent2">
                  <a:lumMod val="75000"/>
                </a:schemeClr>
              </a:solidFill>
              <a:latin typeface="+mn-lt"/>
            </a:rPr>
            <a:t>Бусы  не вызывают у ребёнка негативного отношения и вся  работа воспринимается им как игра</a:t>
          </a:r>
          <a:endParaRPr lang="ru-RU" sz="1400" b="0" i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756513" y="2181335"/>
        <a:ext cx="6530294" cy="991516"/>
      </dsp:txXfrm>
    </dsp:sp>
    <dsp:sp modelId="{85264CC2-88D3-410F-B563-AEE494F433F8}">
      <dsp:nvSpPr>
        <dsp:cNvPr id="0" name=""/>
        <dsp:cNvSpPr/>
      </dsp:nvSpPr>
      <dsp:spPr>
        <a:xfrm>
          <a:off x="238403" y="2280487"/>
          <a:ext cx="1378858" cy="7932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78631E-EBBD-48FE-A34F-3C8016A97565}">
      <dsp:nvSpPr>
        <dsp:cNvPr id="0" name=""/>
        <dsp:cNvSpPr/>
      </dsp:nvSpPr>
      <dsp:spPr>
        <a:xfrm>
          <a:off x="0" y="3272003"/>
          <a:ext cx="8286808" cy="991516"/>
        </a:xfrm>
        <a:prstGeom prst="roundRect">
          <a:avLst>
            <a:gd name="adj" fmla="val 10000"/>
          </a:avLst>
        </a:prstGeom>
        <a:solidFill>
          <a:schemeClr val="accent2">
            <a:hueOff val="-9476516"/>
            <a:satOff val="15973"/>
            <a:lumOff val="-19559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1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Ребенку во время занятия нет необходимости сохранять статичную сидячую позу</a:t>
          </a:r>
          <a:endParaRPr lang="ru-RU" sz="1400" b="0" i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756513" y="3272003"/>
        <a:ext cx="6530294" cy="991516"/>
      </dsp:txXfrm>
    </dsp:sp>
    <dsp:sp modelId="{6786B36E-07C2-4D53-96DD-0300F7C1FE44}">
      <dsp:nvSpPr>
        <dsp:cNvPr id="0" name=""/>
        <dsp:cNvSpPr/>
      </dsp:nvSpPr>
      <dsp:spPr>
        <a:xfrm>
          <a:off x="238403" y="3371155"/>
          <a:ext cx="1378858" cy="7932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778EDA-A9FE-4C5A-A55A-A4576A28AB45}">
      <dsp:nvSpPr>
        <dsp:cNvPr id="0" name=""/>
        <dsp:cNvSpPr/>
      </dsp:nvSpPr>
      <dsp:spPr>
        <a:xfrm>
          <a:off x="0" y="4362671"/>
          <a:ext cx="8286808" cy="991516"/>
        </a:xfrm>
        <a:prstGeom prst="roundRect">
          <a:avLst>
            <a:gd name="adj" fmla="val 10000"/>
          </a:avLst>
        </a:prstGeom>
        <a:solidFill>
          <a:schemeClr val="accent2">
            <a:hueOff val="-12635355"/>
            <a:satOff val="21297"/>
            <a:lumOff val="-26079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0" i="1" kern="1200" dirty="0" smtClean="0">
              <a:solidFill>
                <a:schemeClr val="bg1">
                  <a:lumMod val="95000"/>
                </a:schemeClr>
              </a:solidFill>
              <a:latin typeface="+mn-lt"/>
            </a:rPr>
            <a:t>Работа с бусами позволяет раскрыть индивидуальность каждого ребенка, разрешить его психологические затруднения, развить способность осознавать свои желания и возможность их реализации</a:t>
          </a:r>
          <a:endParaRPr lang="ru-RU" sz="1400" b="0" i="1" kern="1200" dirty="0" smtClean="0">
            <a:solidFill>
              <a:schemeClr val="bg1">
                <a:lumMod val="95000"/>
              </a:schemeClr>
            </a:solidFill>
          </a:endParaRP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0" kern="1200" dirty="0"/>
        </a:p>
      </dsp:txBody>
      <dsp:txXfrm>
        <a:off x="1756513" y="4362671"/>
        <a:ext cx="6530294" cy="991516"/>
      </dsp:txXfrm>
    </dsp:sp>
    <dsp:sp modelId="{1627711D-87DF-4984-9345-6D06FFACD2EC}">
      <dsp:nvSpPr>
        <dsp:cNvPr id="0" name=""/>
        <dsp:cNvSpPr/>
      </dsp:nvSpPr>
      <dsp:spPr>
        <a:xfrm>
          <a:off x="238403" y="4461822"/>
          <a:ext cx="1378858" cy="7932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B0FFA-6CFD-4276-851C-4D9638C7C6D6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B0FFA-6CFD-4276-851C-4D9638C7C6D6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B0FFA-6CFD-4276-851C-4D9638C7C6D6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B0FFA-6CFD-4276-851C-4D9638C7C6D6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B0FFA-6CFD-4276-851C-4D9638C7C6D6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B0FFA-6CFD-4276-851C-4D9638C7C6D6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B0FFA-6CFD-4276-851C-4D9638C7C6D6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B0FFA-6CFD-4276-851C-4D9638C7C6D6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B0FFA-6CFD-4276-851C-4D9638C7C6D6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B0FFA-6CFD-4276-851C-4D9638C7C6D6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B0FFA-6CFD-4276-851C-4D9638C7C6D6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7EB0FFA-6CFD-4276-851C-4D9638C7C6D6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boombob.ru/img/picture/May/01/f2eb3a2292e6c9f86c3ca6a0e43011c6/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4429132"/>
            <a:ext cx="4143403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boombob.ru/img/picture/May/01/f2eb3a2292e6c9f86c3ca6a0e43011c6/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5" y="4286256"/>
            <a:ext cx="457203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-571528"/>
            <a:ext cx="6072230" cy="428628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66FF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66FF"/>
                </a:solidFill>
                <a:effectLst/>
              </a:rPr>
            </a:br>
            <a:r>
              <a:rPr lang="ru-RU" sz="2800" dirty="0" smtClean="0">
                <a:solidFill>
                  <a:srgbClr val="0066FF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66FF"/>
                </a:solidFill>
                <a:effectLst/>
              </a:rPr>
            </a:br>
            <a:r>
              <a:rPr lang="ru-RU" sz="2800" dirty="0" smtClean="0">
                <a:solidFill>
                  <a:srgbClr val="0066FF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66FF"/>
                </a:solidFill>
                <a:effectLst/>
              </a:rPr>
            </a:br>
            <a:r>
              <a:rPr lang="ru-RU" sz="2800" dirty="0" smtClean="0">
                <a:solidFill>
                  <a:srgbClr val="0066FF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66FF"/>
                </a:solidFill>
                <a:effectLst/>
              </a:rPr>
            </a:br>
            <a:r>
              <a:rPr lang="ru-RU" sz="2800" dirty="0" smtClean="0">
                <a:solidFill>
                  <a:srgbClr val="0066FF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66FF"/>
                </a:solidFill>
                <a:effectLst/>
              </a:rPr>
            </a:br>
            <a:r>
              <a:rPr lang="ru-RU" sz="2800" dirty="0" smtClean="0">
                <a:solidFill>
                  <a:srgbClr val="0066FF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66FF"/>
                </a:solidFill>
                <a:effectLst/>
              </a:rPr>
            </a:br>
            <a:r>
              <a:rPr lang="ru-RU" sz="2400" dirty="0" smtClean="0">
                <a:solidFill>
                  <a:srgbClr val="0066FF"/>
                </a:solidFill>
                <a:effectLst/>
              </a:rPr>
              <a:t> Использование технологии</a:t>
            </a:r>
            <a:br>
              <a:rPr lang="ru-RU" sz="2400" dirty="0" smtClean="0">
                <a:solidFill>
                  <a:srgbClr val="0066FF"/>
                </a:solidFill>
                <a:effectLst/>
              </a:rPr>
            </a:br>
            <a:r>
              <a:rPr lang="ru-RU" sz="2400" dirty="0" smtClean="0">
                <a:solidFill>
                  <a:srgbClr val="C00000"/>
                </a:solidFill>
              </a:rPr>
              <a:t>«</a:t>
            </a:r>
            <a:r>
              <a:rPr lang="ru-RU" sz="2400" dirty="0" err="1" smtClean="0">
                <a:solidFill>
                  <a:srgbClr val="C00000"/>
                </a:solidFill>
              </a:rPr>
              <a:t>Бусоград</a:t>
            </a:r>
            <a:r>
              <a:rPr lang="ru-RU" sz="2400" dirty="0" smtClean="0">
                <a:solidFill>
                  <a:srgbClr val="C00000"/>
                </a:solidFill>
              </a:rPr>
              <a:t>» или волшебные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игры Феи Бусинки» 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0066FF"/>
                </a:solidFill>
                <a:effectLst/>
              </a:rPr>
              <a:t>в работе с дошкольниками с тяжёлыми нарушениями речи</a:t>
            </a:r>
            <a:br>
              <a:rPr lang="ru-RU" sz="2400" dirty="0" smtClean="0">
                <a:solidFill>
                  <a:srgbClr val="0066FF"/>
                </a:solidFill>
                <a:effectLst/>
              </a:rPr>
            </a:br>
            <a:endParaRPr lang="ru-RU" sz="2700" dirty="0">
              <a:solidFill>
                <a:srgbClr val="0066FF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357562"/>
            <a:ext cx="7921590" cy="1285884"/>
          </a:xfrm>
        </p:spPr>
        <p:txBody>
          <a:bodyPr>
            <a:normAutofit/>
          </a:bodyPr>
          <a:lstStyle/>
          <a:p>
            <a:endParaRPr lang="ru-RU" sz="1400" b="1" dirty="0" smtClean="0">
              <a:solidFill>
                <a:srgbClr val="003399"/>
              </a:solidFill>
            </a:endParaRPr>
          </a:p>
          <a:p>
            <a:r>
              <a:rPr lang="ru-RU" sz="1400" b="1" dirty="0" smtClean="0">
                <a:solidFill>
                  <a:srgbClr val="003399"/>
                </a:solidFill>
              </a:rPr>
              <a:t>Подготовила</a:t>
            </a:r>
            <a:r>
              <a:rPr lang="en-US" sz="1400" b="1" dirty="0" smtClean="0">
                <a:solidFill>
                  <a:srgbClr val="003399"/>
                </a:solidFill>
              </a:rPr>
              <a:t>:</a:t>
            </a:r>
            <a:r>
              <a:rPr lang="ru-RU" sz="1400" b="1" dirty="0" smtClean="0">
                <a:solidFill>
                  <a:srgbClr val="003399"/>
                </a:solidFill>
              </a:rPr>
              <a:t> </a:t>
            </a:r>
          </a:p>
          <a:p>
            <a:r>
              <a:rPr lang="ru-RU" sz="1400" b="1" dirty="0" smtClean="0">
                <a:solidFill>
                  <a:srgbClr val="003399"/>
                </a:solidFill>
              </a:rPr>
              <a:t>Воспитатель Панфил Юлия Викторовна </a:t>
            </a:r>
          </a:p>
          <a:p>
            <a:endParaRPr lang="ru-RU" sz="1400" b="1" dirty="0" smtClean="0">
              <a:solidFill>
                <a:srgbClr val="003399"/>
              </a:solidFill>
            </a:endParaRPr>
          </a:p>
        </p:txBody>
      </p:sp>
      <p:pic>
        <p:nvPicPr>
          <p:cNvPr id="9" name="Рисунок 8" descr="20180125_15591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196412" y="1035836"/>
            <a:ext cx="2808313" cy="1834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86388"/>
            <a:ext cx="8183880" cy="1071570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solidFill>
                  <a:srgbClr val="003399"/>
                </a:solidFill>
                <a:effectLst/>
              </a:rPr>
              <a:t>ИСПОЛЬЗОВАНИЕ  ТЕХНОЛОГИИ «БУСОГРАД»  ДЛЯ  РАСШИРЕНИЯ  СЛОВАРЯ, ЗАКРЕПЛЕНИЯ  НАВЫКОВ  ИСПОЛЬЗОВАНИЯ  ПРЕДЛОГОВ В РЕЧИ</a:t>
            </a:r>
            <a:endParaRPr lang="ru-RU" sz="20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3399"/>
                </a:solidFill>
              </a:rPr>
              <a:t>Д/и «Где находится предмет»</a:t>
            </a:r>
            <a:endParaRPr lang="ru-RU" sz="20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endParaRPr lang="ru-RU" sz="16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Отрабатывая  лексические темы, можно предложить детям сконструировать фигуры предложенных предметов                     (мебель, транспорт, цветы, явления природы)        или живых существ. Изображения активизируют фразовую речь, способствуют развитию образного мышления. </a:t>
            </a:r>
          </a:p>
          <a:p>
            <a:endParaRPr lang="ru-RU" dirty="0"/>
          </a:p>
        </p:txBody>
      </p:sp>
      <p:pic>
        <p:nvPicPr>
          <p:cNvPr id="7" name="Содержимое 27" descr="IMG_139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28591" y="1285860"/>
            <a:ext cx="4500598" cy="400052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lero-shop.ru/images/product_images/popup_images/2472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3570" y="5429263"/>
            <a:ext cx="3071834" cy="7143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57892"/>
            <a:ext cx="8183880" cy="571504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rgbClr val="003399"/>
                </a:solidFill>
                <a:effectLst/>
                <a:latin typeface="+mn-lt"/>
              </a:rPr>
              <a:t>РАЗВИТИЕ КОНСТРУКТИВНОГО ТВОРЧЕСТВА</a:t>
            </a:r>
            <a:endParaRPr lang="ru-RU" sz="2000" i="1" dirty="0">
              <a:solidFill>
                <a:srgbClr val="003399"/>
              </a:solidFill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 smtClean="0">
                <a:solidFill>
                  <a:srgbClr val="003399"/>
                </a:solidFill>
              </a:rPr>
              <a:t>СОЗДАНИЕ ПЕРСОНАЖА ГОРОДА БУСОГРАДА</a:t>
            </a:r>
          </a:p>
          <a:p>
            <a:pPr algn="ctr"/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sz="half" idx="2"/>
          </p:nvPr>
        </p:nvSpPr>
        <p:spPr>
          <a:xfrm>
            <a:off x="642910" y="4214818"/>
            <a:ext cx="7858180" cy="92869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Играя с бусами дети максимально проявляют   свою фантазию. У ребенка появляется возможность создать     персонаж, отразить его качества и «проиграть» его действия, что способствует развитию речи и накоплению словаря.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9" name="Содержимое 32" descr="IMG_14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00100" y="1285860"/>
            <a:ext cx="3000396" cy="300039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Picture 2" descr="C:\Users\Semiy\Desktop\IMG_20170130_1411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808388">
            <a:off x="4752352" y="962633"/>
            <a:ext cx="3354071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rukodelie-pnz.ru/fileadmin/beads/10mm_darkblu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15887">
            <a:off x="3805422" y="965135"/>
            <a:ext cx="4643470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71472" y="5429264"/>
            <a:ext cx="8183880" cy="857256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Творите, фантазируйте, мечтайте!</a:t>
            </a:r>
            <a:endParaRPr lang="ru-RU" sz="2800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20180125_15591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-64529" y="1584808"/>
            <a:ext cx="4716015" cy="3075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iut-dom.ru/image/catalog/prod/1967/81182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697219">
            <a:off x="853500" y="1741926"/>
            <a:ext cx="3529788" cy="4290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143372" y="530352"/>
            <a:ext cx="4500594" cy="5327540"/>
          </a:xfrm>
        </p:spPr>
        <p:txBody>
          <a:bodyPr anchor="t">
            <a:noAutofit/>
          </a:bodyPr>
          <a:lstStyle/>
          <a:p>
            <a:pPr algn="just">
              <a:lnSpc>
                <a:spcPct val="120000"/>
              </a:lnSpc>
              <a:buNone/>
              <a:defRPr/>
            </a:pPr>
            <a:r>
              <a:rPr lang="ru-RU" sz="1800" b="1" i="1" dirty="0" smtClean="0">
                <a:solidFill>
                  <a:srgbClr val="003399"/>
                </a:solidFill>
                <a:latin typeface="+mj-lt"/>
                <a:cs typeface="Aharoni" pitchFamily="2" charset="-79"/>
              </a:rPr>
              <a:t>  </a:t>
            </a:r>
          </a:p>
          <a:p>
            <a:pPr algn="just">
              <a:lnSpc>
                <a:spcPct val="120000"/>
              </a:lnSpc>
              <a:buNone/>
              <a:defRPr/>
            </a:pPr>
            <a:endParaRPr lang="ru-RU" sz="1800" b="1" i="1" dirty="0" smtClean="0">
              <a:solidFill>
                <a:srgbClr val="003399"/>
              </a:solidFill>
              <a:latin typeface="+mj-lt"/>
              <a:cs typeface="Aharoni" pitchFamily="2" charset="-79"/>
            </a:endParaRPr>
          </a:p>
          <a:p>
            <a:pPr algn="just">
              <a:lnSpc>
                <a:spcPct val="120000"/>
              </a:lnSpc>
              <a:buNone/>
              <a:defRPr/>
            </a:pPr>
            <a:r>
              <a:rPr lang="ru-RU" sz="1800" b="1" i="1" dirty="0" smtClean="0">
                <a:solidFill>
                  <a:srgbClr val="003399"/>
                </a:solidFill>
                <a:latin typeface="+mj-lt"/>
                <a:cs typeface="Aharoni" pitchFamily="2" charset="-79"/>
              </a:rPr>
              <a:t> В бусах есть что-то магическое…</a:t>
            </a:r>
          </a:p>
          <a:p>
            <a:pPr algn="just">
              <a:lnSpc>
                <a:spcPct val="120000"/>
              </a:lnSpc>
              <a:buNone/>
              <a:defRPr/>
            </a:pPr>
            <a:r>
              <a:rPr lang="ru-RU" sz="1800" b="1" i="1" dirty="0" smtClean="0">
                <a:solidFill>
                  <a:srgbClr val="003399"/>
                </a:solidFill>
                <a:latin typeface="+mj-lt"/>
                <a:cs typeface="Aharoni" pitchFamily="2" charset="-79"/>
              </a:rPr>
              <a:t>Да, они напоминают четки, они способны превратить обыденный наряд в праздничный. </a:t>
            </a:r>
          </a:p>
          <a:p>
            <a:pPr algn="just">
              <a:lnSpc>
                <a:spcPct val="120000"/>
              </a:lnSpc>
              <a:buNone/>
              <a:defRPr/>
            </a:pPr>
            <a:r>
              <a:rPr lang="ru-RU" sz="1800" b="1" i="1" dirty="0" smtClean="0">
                <a:solidFill>
                  <a:srgbClr val="003399"/>
                </a:solidFill>
                <a:latin typeface="+mj-lt"/>
                <a:cs typeface="Aharoni" pitchFamily="2" charset="-79"/>
              </a:rPr>
              <a:t>При виде бус у каждого ребенка, у каждой женщины загораются глаза – хочется их взять, потрогать, покрутить, примерить…</a:t>
            </a:r>
            <a:endParaRPr lang="ru-RU" sz="1600" i="1" dirty="0" smtClean="0">
              <a:solidFill>
                <a:srgbClr val="003399"/>
              </a:solidFill>
              <a:latin typeface="+mj-lt"/>
              <a:cs typeface="Aharoni" pitchFamily="2" charset="-79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500466" y="500042"/>
            <a:ext cx="3557582" cy="4419891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Вместо красок разноцветных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руки бусы мы возьмем,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Необычно и красиво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Рисовать сейчас начнем!</a:t>
            </a:r>
            <a:endParaRPr lang="ru-RU" sz="1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tatic-eu.insales.ru/files/1/4763/1692315/original/%D0%BE%D0%B1%D1%89%D0%B0%D1%8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7158068" y="2914637"/>
            <a:ext cx="2114544" cy="1000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s://static-eu.insales.ru/files/1/4763/1692315/original/%D0%BE%D0%B1%D1%89%D0%B0%D1%8F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550992">
            <a:off x="7213541" y="928114"/>
            <a:ext cx="1999251" cy="1000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8652224" cy="57150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/>
              </a:rPr>
              <a:t>Применение технологии «</a:t>
            </a:r>
            <a:r>
              <a:rPr lang="ru-RU" sz="2000" b="1" dirty="0" err="1" smtClean="0">
                <a:solidFill>
                  <a:srgbClr val="002060"/>
                </a:solidFill>
                <a:effectLst/>
              </a:rPr>
              <a:t>Бусоград</a:t>
            </a:r>
            <a:r>
              <a:rPr lang="ru-RU" sz="2000" b="1" dirty="0" smtClean="0">
                <a:solidFill>
                  <a:srgbClr val="002060"/>
                </a:solidFill>
                <a:effectLst/>
              </a:rPr>
              <a:t>»                          способствует</a:t>
            </a:r>
            <a:r>
              <a:rPr lang="en-US" sz="2000" b="1" dirty="0" smtClean="0">
                <a:solidFill>
                  <a:srgbClr val="002060"/>
                </a:solidFill>
                <a:effectLst/>
              </a:rPr>
              <a:t>:</a:t>
            </a:r>
            <a:endParaRPr lang="ru-RU" sz="20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05394" y="5624484"/>
            <a:ext cx="6938440" cy="42062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4294967295"/>
          </p:nvPr>
        </p:nvGraphicFramePr>
        <p:xfrm>
          <a:off x="571473" y="1142984"/>
          <a:ext cx="7200927" cy="5166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Picture 2" descr="https://static-eu.insales.ru/files/1/4763/1692315/original/%D0%BE%D0%B1%D1%89%D0%B0%D1%8F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5233691">
            <a:off x="7336662" y="4950618"/>
            <a:ext cx="1900231" cy="1000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71480"/>
            <a:ext cx="77724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950" dirty="0" smtClean="0">
                <a:solidFill>
                  <a:srgbClr val="002060"/>
                </a:solidFill>
                <a:effectLst/>
              </a:rPr>
              <a:t>Преимущества технологии «</a:t>
            </a:r>
            <a:r>
              <a:rPr lang="ru-RU" sz="1950" dirty="0" err="1" smtClean="0">
                <a:solidFill>
                  <a:srgbClr val="002060"/>
                </a:solidFill>
                <a:effectLst/>
              </a:rPr>
              <a:t>Бусоград</a:t>
            </a:r>
            <a:r>
              <a:rPr lang="ru-RU" sz="1950" dirty="0" smtClean="0">
                <a:solidFill>
                  <a:srgbClr val="002060"/>
                </a:solidFill>
                <a:effectLst/>
              </a:rPr>
              <a:t>»  в работе с детьми по развитию речи</a:t>
            </a:r>
            <a:endParaRPr lang="ru-RU" sz="195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28596" y="1142984"/>
          <a:ext cx="8286808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dcy;&amp;iecy;&amp;tcy;&amp;iecy;&amp;jcy; &amp;Bcy;&amp;iecy;&amp;scy;&amp;pcy;&amp;lcy;&amp;acy;&amp;tcy;&amp;ncy;&amp;ycy;&amp;iecy; &amp;fcy;&amp;ocy;&amp;tcy;&amp;ocy; &amp;icy; &amp;vcy;&amp;iecy;&amp;kcy;&amp;tcy;&amp;ocy;&amp;rcy;&amp;ycy;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 rot="11029145">
            <a:off x="5283961" y="4205566"/>
            <a:ext cx="3516478" cy="206559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29264"/>
            <a:ext cx="6212220" cy="714380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Этапы работы с дошкольниками </a:t>
            </a:r>
            <a:b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по технологии «</a:t>
            </a:r>
            <a:r>
              <a:rPr lang="ru-RU" sz="2000" i="1" dirty="0" err="1" smtClean="0">
                <a:solidFill>
                  <a:schemeClr val="accent2">
                    <a:lumMod val="50000"/>
                  </a:schemeClr>
                </a:solidFill>
              </a:rPr>
              <a:t>Бусоград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sz="20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82734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/>
          </a:p>
          <a:p>
            <a:pPr>
              <a:buFont typeface="Wingdings" pitchFamily="2" charset="2"/>
              <a:buChar char="Ø"/>
            </a:pP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этап – Подготовительный.</a:t>
            </a:r>
          </a:p>
          <a:p>
            <a:pPr>
              <a:buNone/>
            </a:pPr>
            <a:r>
              <a:rPr lang="ru-RU" sz="1800" dirty="0" smtClean="0"/>
              <a:t>Работу начинаем со знакомства с бусами. Дети рассказывают о цвете. Определяют форму бусин, размер своих бус по отношению к другим (методом сравнения), работаем со всей длиной бус.</a:t>
            </a:r>
          </a:p>
          <a:p>
            <a:pPr>
              <a:buFont typeface="Wingdings" pitchFamily="2" charset="2"/>
              <a:buChar char="Ø"/>
            </a:pP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этап – Конструктивный.</a:t>
            </a:r>
          </a:p>
          <a:p>
            <a:pPr>
              <a:buNone/>
            </a:pPr>
            <a:r>
              <a:rPr lang="ru-RU" sz="1800" dirty="0" smtClean="0"/>
              <a:t>Работа строится на выкладывании отдельных предметов, сопровождающихся стихами и речевыми упражнениями.</a:t>
            </a:r>
          </a:p>
          <a:p>
            <a:pPr>
              <a:buFont typeface="Wingdings" pitchFamily="2" charset="2"/>
              <a:buChar char="Ø"/>
            </a:pP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этап – Творческий.</a:t>
            </a:r>
          </a:p>
          <a:p>
            <a:pPr>
              <a:buNone/>
            </a:pPr>
            <a:r>
              <a:rPr lang="ru-RU" sz="1800" dirty="0" smtClean="0"/>
              <a:t>Самостоятельное или групповое составление картины, заполнение контуров, придумывание мини рассказов, сказок.</a:t>
            </a:r>
          </a:p>
          <a:p>
            <a:pPr>
              <a:buNone/>
            </a:pPr>
            <a:endParaRPr lang="ru-RU" sz="1800" dirty="0"/>
          </a:p>
          <a:p>
            <a:pPr>
              <a:buFont typeface="Arial" pitchFamily="34" charset="0"/>
              <a:buChar char="•"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vsebusi.ru/data/images/businy-shamball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97402">
            <a:off x="7677770" y="5530384"/>
            <a:ext cx="1000132" cy="103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 descr="http://vsebusi.ru/data/images/businy-shamball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973886">
            <a:off x="7839752" y="4834069"/>
            <a:ext cx="1000132" cy="103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http://vsebusi.ru/data/images/businy-shamball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93614">
            <a:off x="6908792" y="4762223"/>
            <a:ext cx="1162844" cy="1107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http://vsebusi.ru/data/images/businy-shamball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567998">
            <a:off x="153731" y="5146527"/>
            <a:ext cx="871399" cy="900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5286387"/>
            <a:ext cx="7609114" cy="1101349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rgbClr val="003399"/>
                </a:solidFill>
                <a:effectLst/>
                <a:ea typeface="Aharoni"/>
                <a:cs typeface="Aharoni"/>
              </a:rPr>
              <a:t>ИСПОЛЬЗОВАНИЕ УПРАЖНЕНИЙ ФЕИ БУСИНКИ </a:t>
            </a:r>
            <a:br>
              <a:rPr lang="ru-RU" sz="2000" i="1" dirty="0" smtClean="0">
                <a:solidFill>
                  <a:srgbClr val="003399"/>
                </a:solidFill>
                <a:effectLst/>
                <a:ea typeface="Aharoni"/>
                <a:cs typeface="Aharoni"/>
              </a:rPr>
            </a:br>
            <a:r>
              <a:rPr lang="ru-RU" sz="2000" i="1" dirty="0" smtClean="0">
                <a:solidFill>
                  <a:srgbClr val="003399"/>
                </a:solidFill>
                <a:effectLst/>
                <a:ea typeface="Aharoni"/>
                <a:cs typeface="Aharoni"/>
              </a:rPr>
              <a:t>В ДИДАКТИЧЕСКИХ ИГРАХ</a:t>
            </a:r>
            <a:endParaRPr lang="ru-RU" sz="2000" i="1" dirty="0">
              <a:solidFill>
                <a:srgbClr val="003399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400" b="1" dirty="0" smtClean="0">
                <a:solidFill>
                  <a:srgbClr val="003399"/>
                </a:solidFill>
                <a:latin typeface="+mj-lt"/>
                <a:cs typeface="Times New Roman" pitchFamily="18" charset="0"/>
              </a:rPr>
              <a:t>Д/и «Рисуем бусами, как красками»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563546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003399"/>
                </a:solidFill>
                <a:cs typeface="Times New Roman" pitchFamily="18" charset="0"/>
              </a:rPr>
              <a:t>Д\И «Собери по цвету» 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607223" y="1018904"/>
            <a:ext cx="8001199" cy="64008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Aft>
                <a:spcPct val="0"/>
              </a:spcAft>
              <a:buNone/>
            </a:pPr>
            <a:r>
              <a:rPr lang="ru-RU" sz="1600" i="1" dirty="0" smtClean="0">
                <a:solidFill>
                  <a:srgbClr val="002060"/>
                </a:solidFill>
              </a:rPr>
              <a:t>Игры направлены </a:t>
            </a:r>
            <a:r>
              <a:rPr lang="ru-RU" sz="1600" b="1" i="1" dirty="0" smtClean="0">
                <a:solidFill>
                  <a:srgbClr val="002060"/>
                </a:solidFill>
              </a:rPr>
              <a:t>на закрепление основных цветов и оттенков.</a:t>
            </a:r>
            <a:r>
              <a:rPr lang="ru-RU" sz="1600" i="1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lnSpc>
                <a:spcPct val="90000"/>
              </a:lnSpc>
              <a:spcAft>
                <a:spcPct val="0"/>
              </a:spcAft>
              <a:buNone/>
            </a:pPr>
            <a:r>
              <a:rPr lang="ru-RU" sz="1600" i="1" dirty="0" smtClean="0">
                <a:solidFill>
                  <a:srgbClr val="002060"/>
                </a:solidFill>
              </a:rPr>
              <a:t>Ребенок учится собирать фигуры в определенной последовательности.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sz="quarter" idx="4"/>
          </p:nvPr>
        </p:nvSpPr>
        <p:spPr>
          <a:xfrm>
            <a:off x="4652169" y="1785927"/>
            <a:ext cx="3931920" cy="23574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emiy\Desktop\IMG_20170126_0956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122110">
            <a:off x="832477" y="1999346"/>
            <a:ext cx="321471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Semiy\Desktop\IMG_20170126_09514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19749" y="1632857"/>
            <a:ext cx="4267093" cy="2599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Semiy\Desktop\IMG_20170126_095427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 rot="16200000">
            <a:off x="3183487" y="3262476"/>
            <a:ext cx="1929350" cy="2847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 descr="http://vsebusi.ru/data/images/businy-shamball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567998">
            <a:off x="153732" y="4503586"/>
            <a:ext cx="871399" cy="900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www.hifreeads.ie/images/storage/1236277354afsxfdrlr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4423378"/>
            <a:ext cx="8215369" cy="1863141"/>
          </a:xfrm>
          <a:prstGeom prst="rect">
            <a:avLst/>
          </a:prstGeom>
          <a:noFill/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502920" y="5715016"/>
            <a:ext cx="2854634" cy="571504"/>
          </a:xfrm>
        </p:spPr>
        <p:txBody>
          <a:bodyPr>
            <a:normAutofit fontScale="90000"/>
          </a:bodyPr>
          <a:lstStyle/>
          <a:p>
            <a:pPr lvl="0"/>
            <a: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  <a:t/>
            </a:r>
            <a:b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</a:br>
            <a: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  <a:t/>
            </a:r>
            <a:b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</a:br>
            <a: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  <a:t/>
            </a:r>
            <a:b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</a:br>
            <a: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  <a:t/>
            </a:r>
            <a:br>
              <a:rPr lang="ru-RU" sz="2000" i="1" dirty="0" smtClean="0">
                <a:solidFill>
                  <a:srgbClr val="FE8637">
                    <a:tint val="88000"/>
                    <a:satMod val="150000"/>
                  </a:srgbClr>
                </a:solidFill>
              </a:rPr>
            </a:br>
            <a:r>
              <a:rPr lang="ru-RU" sz="20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Феи Бусинки</a:t>
            </a:r>
            <a:endParaRPr lang="ru-RU" sz="2000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4929191" y="579438"/>
            <a:ext cx="3786214" cy="920750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rgbClr val="404040"/>
              </a:buClr>
              <a:buNone/>
            </a:pPr>
            <a:r>
              <a:rPr lang="ru-RU" sz="5600" b="1" dirty="0" smtClean="0">
                <a:solidFill>
                  <a:srgbClr val="003399"/>
                </a:solidFill>
                <a:latin typeface="+mj-lt"/>
              </a:rPr>
              <a:t>Д/И «Лесная дорожка»</a:t>
            </a:r>
          </a:p>
          <a:p>
            <a:pPr algn="just">
              <a:lnSpc>
                <a:spcPct val="120000"/>
              </a:lnSpc>
              <a:spcBef>
                <a:spcPct val="20000"/>
              </a:spcBef>
              <a:buClr>
                <a:srgbClr val="404040"/>
              </a:buClr>
              <a:buNone/>
            </a:pPr>
            <a:r>
              <a:rPr lang="ru-RU" sz="5600" i="1" dirty="0" smtClean="0">
                <a:solidFill>
                  <a:srgbClr val="002060"/>
                </a:solidFill>
                <a:latin typeface="+mj-lt"/>
              </a:rPr>
              <a:t>    </a:t>
            </a:r>
            <a:r>
              <a:rPr lang="ru-RU" sz="5600" dirty="0" smtClean="0">
                <a:solidFill>
                  <a:srgbClr val="002060"/>
                </a:solidFill>
                <a:latin typeface="+mj-lt"/>
              </a:rPr>
              <a:t>Игра направлена на закрепление величины: </a:t>
            </a:r>
            <a:r>
              <a:rPr lang="ru-RU" sz="5600" b="1" dirty="0" smtClean="0">
                <a:solidFill>
                  <a:srgbClr val="002060"/>
                </a:solidFill>
                <a:latin typeface="+mj-lt"/>
              </a:rPr>
              <a:t>«длинный» - «короткий», «длиннее» –           «короче»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404040"/>
              </a:buClr>
            </a:pPr>
            <a:endParaRPr lang="ru-RU" i="1" dirty="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500063"/>
            <a:ext cx="3786188" cy="8572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b="1" dirty="0" smtClean="0">
                <a:solidFill>
                  <a:srgbClr val="003399"/>
                </a:solidFill>
                <a:latin typeface="+mj-lt"/>
              </a:rPr>
              <a:t>Д/И» Цифры»</a:t>
            </a:r>
          </a:p>
          <a:p>
            <a:pPr algn="just"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+mj-lt"/>
              </a:rPr>
              <a:t>    </a:t>
            </a:r>
            <a:r>
              <a:rPr lang="ru-RU" sz="1400" dirty="0" smtClean="0">
                <a:solidFill>
                  <a:srgbClr val="002060"/>
                </a:solidFill>
                <a:latin typeface="+mj-lt"/>
              </a:rPr>
              <a:t>Ребенок закрепляет представления о цифрах</a:t>
            </a:r>
            <a:endParaRPr lang="ru-RU" sz="14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0" name="Рисунок 9" descr="20180125_1615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64044" y="1916832"/>
            <a:ext cx="3547886" cy="1995686"/>
          </a:xfrm>
          <a:prstGeom prst="rect">
            <a:avLst/>
          </a:prstGeom>
        </p:spPr>
      </p:pic>
      <p:pic>
        <p:nvPicPr>
          <p:cNvPr id="11" name="Рисунок 10" descr="20180125_16252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1561" y="1907830"/>
            <a:ext cx="3600399" cy="2025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&amp;dcy;&amp;iecy;&amp;tcy;&amp;iecy;&amp;jcy; &amp;Bcy;&amp;iecy;&amp;scy;&amp;pcy;&amp;lcy;&amp;acy;&amp;tcy;&amp;ncy;&amp;ycy;&amp;iecy; &amp;fcy;&amp;ocy;&amp;tcy;&amp;ocy; &amp;icy; &amp;vcy;&amp;iecy;&amp;kcy;&amp;tcy;&amp;ocy;&amp;rcy;&amp;ycy;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 rot="11029145">
            <a:off x="697683" y="4532513"/>
            <a:ext cx="3162636" cy="175008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71802" y="5214950"/>
            <a:ext cx="5614998" cy="1143008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solidFill>
                  <a:srgbClr val="003399"/>
                </a:solidFill>
                <a:effectLst/>
              </a:rPr>
              <a:t>ИСПОЛЬЗОВАНИЕ  </a:t>
            </a:r>
            <a:br>
              <a:rPr lang="ru-RU" sz="2000" i="1" dirty="0" smtClean="0">
                <a:solidFill>
                  <a:srgbClr val="003399"/>
                </a:solidFill>
                <a:effectLst/>
              </a:rPr>
            </a:br>
            <a:r>
              <a:rPr lang="ru-RU" sz="2000" i="1" dirty="0" smtClean="0">
                <a:solidFill>
                  <a:srgbClr val="003399"/>
                </a:solidFill>
                <a:effectLst/>
              </a:rPr>
              <a:t>ТЕХНОЛОГИИ «БУСОГРАД»  ДЛЯ </a:t>
            </a:r>
            <a:br>
              <a:rPr lang="ru-RU" sz="2000" i="1" dirty="0" smtClean="0">
                <a:solidFill>
                  <a:srgbClr val="003399"/>
                </a:solidFill>
                <a:effectLst/>
              </a:rPr>
            </a:br>
            <a:r>
              <a:rPr lang="ru-RU" sz="2000" i="1" dirty="0" smtClean="0">
                <a:solidFill>
                  <a:srgbClr val="003399"/>
                </a:solidFill>
                <a:effectLst/>
              </a:rPr>
              <a:t>КОНСТРУИРОВАНИЯ БУКВ  </a:t>
            </a:r>
            <a:br>
              <a:rPr lang="ru-RU" sz="2000" i="1" dirty="0" smtClean="0">
                <a:solidFill>
                  <a:srgbClr val="003399"/>
                </a:solidFill>
                <a:effectLst/>
              </a:rPr>
            </a:br>
            <a:r>
              <a:rPr lang="ru-RU" sz="2000" i="1" dirty="0" smtClean="0">
                <a:solidFill>
                  <a:srgbClr val="003399"/>
                </a:solidFill>
                <a:effectLst/>
              </a:rPr>
              <a:t>И ПРОФИЛАКТИКИ  ДИСГРАФИИ</a:t>
            </a:r>
            <a:endParaRPr lang="ru-RU" sz="2000" i="1" dirty="0">
              <a:solidFill>
                <a:srgbClr val="003399"/>
              </a:solidFill>
              <a:effectLst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Выкладывание из бус Феи Бусинки  заданных букв. Отгадывание буквы            (по заданным элементам). 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Необходимо  определить  какая буква, назвать её, придумать слова, содержащие звук на эту букву, положить букву  на стол так, чтобы она отражала верное написание.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38273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4" descr="IMG_136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9124" y="428604"/>
            <a:ext cx="4357718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04.s.alicdn.com/kf/HT1xxJ9FCdiXXagOFbXe/220975008/HT1xxJ9FCdiXXagOFbX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7554" y="4643446"/>
            <a:ext cx="5357850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1187624" y="571480"/>
            <a:ext cx="7323023" cy="14287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b="1" dirty="0" smtClean="0"/>
              <a:t>Д/и: «Придумай картину»</a:t>
            </a:r>
          </a:p>
          <a:p>
            <a:pPr algn="ctr">
              <a:buNone/>
            </a:pPr>
            <a:r>
              <a:rPr lang="ru-RU" dirty="0" smtClean="0"/>
              <a:t>направлена на развитие фантазии и воображения.</a:t>
            </a:r>
            <a:endParaRPr lang="ru-RU" sz="1400" dirty="0"/>
          </a:p>
        </p:txBody>
      </p:sp>
      <p:pic>
        <p:nvPicPr>
          <p:cNvPr id="8" name="Содержимое 7" descr="20180125_163513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83568" y="1340768"/>
            <a:ext cx="7792575" cy="32592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2244</TotalTime>
  <Words>520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       Использование технологии «Бусоград» или волшебные игры Феи Бусинки»  в работе с дошкольниками с тяжёлыми нарушениями речи </vt:lpstr>
      <vt:lpstr>Слайд 2</vt:lpstr>
      <vt:lpstr>Применение технологии «Бусоград»                          способствует:</vt:lpstr>
      <vt:lpstr>Преимущества технологии «Бусоград»  в работе с детьми по развитию речи</vt:lpstr>
      <vt:lpstr>Этапы работы с дошкольниками  по технологии «Бусоград»</vt:lpstr>
      <vt:lpstr>ИСПОЛЬЗОВАНИЕ УПРАЖНЕНИЙ ФЕИ БУСИНКИ  В ДИДАКТИЧЕСКИХ ИГРАХ</vt:lpstr>
      <vt:lpstr>    Игры Феи Бусинки</vt:lpstr>
      <vt:lpstr>ИСПОЛЬЗОВАНИЕ   ТЕХНОЛОГИИ «БУСОГРАД»  ДЛЯ  КОНСТРУИРОВАНИЯ БУКВ   И ПРОФИЛАКТИКИ  ДИСГРАФИИ</vt:lpstr>
      <vt:lpstr>Слайд 9</vt:lpstr>
      <vt:lpstr>ИСПОЛЬЗОВАНИЕ  ТЕХНОЛОГИИ «БУСОГРАД»  ДЛЯ  РАСШИРЕНИЯ  СЛОВАРЯ, ЗАКРЕПЛЕНИЯ  НАВЫКОВ  ИСПОЛЬЗОВАНИЯ  ПРЕДЛОГОВ В РЕЧИ</vt:lpstr>
      <vt:lpstr>РАЗВИТИЕ КОНСТРУКТИВНОГО ТВОРЧЕСТВА</vt:lpstr>
      <vt:lpstr>Творите, фантазируйте, мечтайте!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игр с конструктором «ЛЕГО» в работе с дошкольниками с общим недоразвитием речи</dc:title>
  <dc:creator>user</dc:creator>
  <cp:lastModifiedBy>Альбина</cp:lastModifiedBy>
  <cp:revision>312</cp:revision>
  <dcterms:created xsi:type="dcterms:W3CDTF">2014-10-04T06:42:00Z</dcterms:created>
  <dcterms:modified xsi:type="dcterms:W3CDTF">2018-08-14T15:26:09Z</dcterms:modified>
</cp:coreProperties>
</file>