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9" r:id="rId4"/>
    <p:sldId id="270" r:id="rId5"/>
    <p:sldId id="271" r:id="rId6"/>
    <p:sldId id="272" r:id="rId7"/>
    <p:sldId id="273" r:id="rId8"/>
    <p:sldId id="276" r:id="rId9"/>
    <p:sldId id="277" r:id="rId10"/>
    <p:sldId id="278" r:id="rId11"/>
    <p:sldId id="280" r:id="rId12"/>
    <p:sldId id="28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8" d="100"/>
          <a:sy n="128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14.08.2018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5589240"/>
            <a:ext cx="4052834" cy="882119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Подготовила: учитель-логопед</a:t>
            </a:r>
          </a:p>
          <a:p>
            <a:r>
              <a:rPr lang="ru-RU" dirty="0" smtClean="0"/>
              <a:t>                         Болдырева А.В.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556792"/>
            <a:ext cx="7704856" cy="1860353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400" dirty="0" smtClean="0"/>
              <a:t>Презентация на тему: </a:t>
            </a:r>
            <a:r>
              <a:rPr lang="ru-RU" sz="4800" dirty="0" smtClean="0"/>
              <a:t>«Домашние животные»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60648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tx2"/>
                </a:solidFill>
                <a:latin typeface="Trebuchet MS" panose="020B0603020202020204" pitchFamily="34" charset="0"/>
                <a:ea typeface="Times New Roman"/>
              </a:rPr>
              <a:t>Муниципальное автономное дошкольное образовательное учреждение центр развития ребенка – детский сад № 33</a:t>
            </a:r>
          </a:p>
          <a:p>
            <a:pPr lvl="0" algn="ctr"/>
            <a:r>
              <a:rPr lang="ru-RU" b="1" dirty="0">
                <a:solidFill>
                  <a:schemeClr val="tx2"/>
                </a:solidFill>
                <a:latin typeface="Trebuchet MS" panose="020B0603020202020204" pitchFamily="34" charset="0"/>
                <a:ea typeface="Times New Roman"/>
              </a:rPr>
              <a:t>ст. Кавказская</a:t>
            </a:r>
          </a:p>
        </p:txBody>
      </p:sp>
    </p:spTree>
    <p:extLst>
      <p:ext uri="{BB962C8B-B14F-4D97-AF65-F5344CB8AC3E}">
        <p14:creationId xmlns:p14="http://schemas.microsoft.com/office/powerpoint/2010/main" val="811867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s04.infourok.ru/uploads/ex/0f7f/0000bf46-38702030/img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77024"/>
            <a:ext cx="7560840" cy="6120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19342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4.infourok.ru/uploads/ex/0f7f/0000bf46-38702030/img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580" y="399296"/>
            <a:ext cx="7265214" cy="60486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404727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08349" y="332656"/>
            <a:ext cx="7560840" cy="5904656"/>
          </a:xfrm>
          <a:prstGeom prst="rect">
            <a:avLst/>
          </a:prstGeom>
          <a:solidFill>
            <a:schemeClr val="accent3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79712" y="836712"/>
            <a:ext cx="2808312" cy="4572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Чем питается кошка?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Picture 2" descr="http://animal-store.ru/img/2015/043019/17036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30081"/>
            <a:ext cx="2954814" cy="2707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041668" y="5159026"/>
            <a:ext cx="3746356" cy="504056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Кошка питается молоком, рыбой, сухим кормом. 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Кошка ловит мышей.  </a:t>
            </a:r>
            <a:endParaRPr lang="ru-RU" sz="1200" dirty="0">
              <a:solidFill>
                <a:schemeClr val="tx1"/>
              </a:solidFill>
            </a:endParaRPr>
          </a:p>
        </p:txBody>
      </p:sp>
      <p:pic>
        <p:nvPicPr>
          <p:cNvPr id="8" name="Рисунок 7" descr="https://ru1.anyfad.com/items/t1@ee9a6cb6-b2c9-4cd8-88c5-9e31a399fb6c/Kak-suhoy-korm-dlya-sobak-prishel-v-nashu-zhizn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05" t="62653" r="12047" b="-45"/>
          <a:stretch/>
        </p:blipFill>
        <p:spPr bwMode="auto">
          <a:xfrm>
            <a:off x="6647719" y="843216"/>
            <a:ext cx="1475973" cy="10459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http://images.freeimages.com/images/premium/previews/1866/18666947-sour-cream-in-a-ceramic-pot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5" t="13519" r="5911" b="9344"/>
          <a:stretch/>
        </p:blipFill>
        <p:spPr bwMode="auto">
          <a:xfrm>
            <a:off x="6560968" y="3573016"/>
            <a:ext cx="1512168" cy="120232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https://static4.depositphotos.com/1029126/389/i/950/depositphotos_3892555-stock-photo-cute-mouse-eating-isolated-on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0" t="29964" r="32013" b="17784"/>
          <a:stretch/>
        </p:blipFill>
        <p:spPr bwMode="auto">
          <a:xfrm>
            <a:off x="6518904" y="5159026"/>
            <a:ext cx="1554232" cy="7315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https://ds03.infourok.ru/uploads/ex/0f36/0002a745-4d3400f8/img34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6" t="10781" r="7261" b="31573"/>
          <a:stretch/>
        </p:blipFill>
        <p:spPr bwMode="auto">
          <a:xfrm>
            <a:off x="6560968" y="2348880"/>
            <a:ext cx="1616760" cy="9361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2111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88640"/>
            <a:ext cx="6400800" cy="4017600"/>
          </a:xfrm>
        </p:spPr>
        <p:txBody>
          <a:bodyPr/>
          <a:lstStyle/>
          <a:p>
            <a:pPr marL="45720" indent="0" algn="ctr">
              <a:buNone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НАЗОВИ СЕМЬЮ</a:t>
            </a:r>
          </a:p>
          <a:p>
            <a:pPr marL="45720" indent="0" algn="ctr">
              <a:buNone/>
            </a:pPr>
            <a:r>
              <a:rPr lang="ru-RU" sz="3600" dirty="0" smtClean="0">
                <a:solidFill>
                  <a:schemeClr val="accent1"/>
                </a:solidFill>
              </a:rPr>
              <a:t>Корова, бык и теленок</a:t>
            </a:r>
          </a:p>
          <a:p>
            <a:pPr marL="45720" indent="0" algn="ctr">
              <a:buNone/>
            </a:pPr>
            <a:endParaRPr lang="ru-RU" dirty="0"/>
          </a:p>
        </p:txBody>
      </p:sp>
      <p:pic>
        <p:nvPicPr>
          <p:cNvPr id="4" name="Рисунок 3" descr="Домашние животные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62" y="1459864"/>
            <a:ext cx="7287270" cy="47774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6498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dirty="0" smtClean="0">
                <a:solidFill>
                  <a:schemeClr val="accent1"/>
                </a:solidFill>
              </a:rPr>
              <a:t>Свинья, хряк, поросенок</a:t>
            </a:r>
            <a:endParaRPr lang="ru-RU" sz="3600" dirty="0">
              <a:solidFill>
                <a:schemeClr val="accent1"/>
              </a:solidFill>
            </a:endParaRPr>
          </a:p>
        </p:txBody>
      </p:sp>
      <p:pic>
        <p:nvPicPr>
          <p:cNvPr id="4" name="Рисунок 3" descr="Домашние животные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56792"/>
            <a:ext cx="6892290" cy="4531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8821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dirty="0" smtClean="0">
                <a:solidFill>
                  <a:schemeClr val="accent1"/>
                </a:solidFill>
              </a:rPr>
              <a:t>Коза, козел, козленок</a:t>
            </a:r>
          </a:p>
          <a:p>
            <a:pPr marL="45720" indent="0" algn="ctr">
              <a:buNone/>
            </a:pPr>
            <a:endParaRPr lang="ru-RU" sz="3600" dirty="0">
              <a:solidFill>
                <a:schemeClr val="accent1"/>
              </a:solidFill>
            </a:endParaRPr>
          </a:p>
        </p:txBody>
      </p:sp>
      <p:pic>
        <p:nvPicPr>
          <p:cNvPr id="4" name="Рисунок 3" descr="Домашние животные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77085"/>
            <a:ext cx="6416675" cy="39408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1773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dirty="0" smtClean="0">
                <a:solidFill>
                  <a:schemeClr val="accent1"/>
                </a:solidFill>
              </a:rPr>
              <a:t>Лошадь, конь, жеребенок </a:t>
            </a:r>
            <a:endParaRPr lang="ru-RU" sz="3600" dirty="0">
              <a:solidFill>
                <a:schemeClr val="accent1"/>
              </a:solidFill>
            </a:endParaRPr>
          </a:p>
        </p:txBody>
      </p:sp>
      <p:pic>
        <p:nvPicPr>
          <p:cNvPr id="4" name="Объект 3" descr="Домашние животные.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56792"/>
            <a:ext cx="6192688" cy="44644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3255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dirty="0" smtClean="0">
                <a:solidFill>
                  <a:schemeClr val="accent1"/>
                </a:solidFill>
              </a:rPr>
              <a:t>Кошка, кот, котенок</a:t>
            </a:r>
            <a:endParaRPr lang="ru-RU" sz="3600" dirty="0">
              <a:solidFill>
                <a:schemeClr val="accent1"/>
              </a:solidFill>
            </a:endParaRPr>
          </a:p>
        </p:txBody>
      </p:sp>
      <p:pic>
        <p:nvPicPr>
          <p:cNvPr id="4" name="Объект 3" descr="Домашние животные.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84784"/>
            <a:ext cx="6984776" cy="46413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4648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dirty="0" smtClean="0">
                <a:solidFill>
                  <a:schemeClr val="accent1"/>
                </a:solidFill>
              </a:rPr>
              <a:t>Овца, баран, ягненок</a:t>
            </a:r>
            <a:endParaRPr lang="ru-RU" sz="3600" dirty="0">
              <a:solidFill>
                <a:schemeClr val="accent1"/>
              </a:solidFill>
            </a:endParaRPr>
          </a:p>
        </p:txBody>
      </p:sp>
      <p:pic>
        <p:nvPicPr>
          <p:cNvPr id="4" name="Объект 3" descr="http://cdn3.imgbb.ru/user/171/1712519/201503/bc5b1e215297cf20937b1af0d70bea0c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84784"/>
            <a:ext cx="6912768" cy="43924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24734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dirty="0" smtClean="0">
                <a:solidFill>
                  <a:schemeClr val="accent1"/>
                </a:solidFill>
              </a:rPr>
              <a:t>Собака, пес, щенок</a:t>
            </a:r>
          </a:p>
          <a:p>
            <a:pPr marL="45720" indent="0" algn="ctr">
              <a:buNone/>
            </a:pPr>
            <a:endParaRPr lang="ru-RU" sz="3600" dirty="0">
              <a:solidFill>
                <a:schemeClr val="accent1"/>
              </a:solidFill>
            </a:endParaRPr>
          </a:p>
        </p:txBody>
      </p:sp>
      <p:pic>
        <p:nvPicPr>
          <p:cNvPr id="4" name="Объект 3" descr="Домашние животные.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078" y="1377908"/>
            <a:ext cx="6768752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0887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4.infourok.ru/uploads/ex/0f7f/0000bf46-38702030/img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8640"/>
            <a:ext cx="7488832" cy="6408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624717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278</TotalTime>
  <Words>85</Words>
  <Application>Microsoft Office PowerPoint</Application>
  <PresentationFormat>Экран (4:3)</PresentationFormat>
  <Paragraphs>16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Презентация на тему: «Домашние животные»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«Домашние животные»</dc:title>
  <dc:creator>саня</dc:creator>
  <cp:lastModifiedBy>саня</cp:lastModifiedBy>
  <cp:revision>16</cp:revision>
  <dcterms:created xsi:type="dcterms:W3CDTF">2017-11-24T17:20:49Z</dcterms:created>
  <dcterms:modified xsi:type="dcterms:W3CDTF">2018-08-13T21:12:57Z</dcterms:modified>
</cp:coreProperties>
</file>