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7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63C0F63-8F52-4099-B2E8-7DEA1267A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E7CEAD97-59FB-454D-9A13-068B64FAE3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7DEAA6E-A1B7-4DF6-B6A9-8E4CD17E1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85BEEC-01F3-4692-B5AA-74451BA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FB4CBA5-F96E-4395-ABA7-F38E2F69A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207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F381B36-A530-4F2B-9F53-E82FF5886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DE930D5-34AF-4EF3-935B-171F21929D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7924C95-A81A-4EF0-AE45-9C20D0A48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A8461DC-B527-4704-B8E2-BCB72960E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4BED097-B3CF-4D75-B791-43718A1A5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995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CD8F31A0-A70C-4CBB-B45E-E04AF7D6EE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B8494DC-6553-427C-AFA6-292D68510F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9E9A481-0950-416F-9D72-CB4DB6311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930B11F-4EF2-46CA-945D-0EBFE1A39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8EEA285-770F-4262-BB1F-75C33740E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54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540BD4-7FBA-45D2-8F90-14EB99185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B2D4EC3-0130-4ED1-B12E-AC7800CD4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54268D4-5FF2-4F6E-B77B-96ADAA91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0A466F4-2E6A-4F7D-9DA9-2AEED07F8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F30BB62-8D7F-48BB-81F6-E0FA1B73D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0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CB4652-DCDB-4CCC-8B76-910683A6E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BA9F755-C5B7-40D3-B095-5CEED70DB2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64CF4F8-691F-42EA-9022-CC92B8565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1D3B0AB-FCDA-4552-AFC1-BE46B593E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9668E89-14BF-48AB-BA41-9569817F7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068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43B7E7A-637E-4456-B31D-95596FB0E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3A24E60-CC0E-458F-B2F0-3A04B6CE49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AEC29F0-5D2F-41D2-93F2-2C47B158A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5F88EFA-6E6C-47E1-B20D-BB459AD25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C59E1B9-4EA0-4FFB-BAD9-8464B7BCD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0D2BD4B-FC48-488C-8781-764F97ECE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9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516CD5-5240-4016-9806-0FF780606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F5E27BF-25BB-4A1C-B15C-1711D3EF5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5BE08D9-0853-4D89-A910-3CB3DF0773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2B02623C-3F6A-4184-9BCA-0EB42805F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B435BB4-384B-4CDD-BC18-76EA342384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5C269E6-D650-4A0B-9F50-63DB0B432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FCF0D35-FF11-42FD-804A-38776642B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0AB9219E-B898-4774-9FA9-7DD011732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99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08A62B6-9E1E-4EC5-85E7-6991E69B3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8A69E8D5-5237-4F76-9C14-1E172572B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BBD7977-C8E6-4180-9D8B-655466C29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684CC294-A9D9-4D05-AA38-FEFD077F1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77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D4B02965-38F2-4583-BF9D-CA5C9ABD1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55042974-21CE-405B-AD57-FA0555AAA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6086FA3E-76D4-49AB-A813-6BFFEDFEC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052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9681EA-070B-44B8-AB4C-A26CED7A6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2E3964C-B6C5-42A6-9AD1-8A23F7F43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BFF5A2D-CB6E-4251-83C0-5E9001B2D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DA32F35-3144-42C1-9BF7-E2C27B44A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3611B81-75F4-41FD-9199-00AEBD847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EDC2D69-1F99-4DF7-BB7B-97E645FEF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97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1C2CE1C-C4DA-49F6-8494-79752FF9C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925DA0CC-11AC-44E6-8269-E8E7DB5E9B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C3DEC7D-8E72-44C6-8BC1-1CE58D778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FC31610-46A7-4619-91FE-CB22DA110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4366BA4-FB9F-4DC1-8213-30C46B203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AB3A226-D3BA-4D72-8104-0D6E1B7E6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33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C88B59-D985-41A2-8E73-25B2BA2B8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15AAB34-C5DF-42A0-A62D-8D37F6B9F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C3843D3-0140-4D14-AFAB-116AD0F9E8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CBF6B-6EBA-46A4-A35B-9018C808667F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0EF1191-6E09-40E5-9DF9-E59C0F35A4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95C351A-48DD-4C55-932B-53066953B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C8342-EC2C-4638-B426-489E9274F4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02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 descr="https://ds03.infourok.ru/uploads/ex/0d82/00032e49-ff9501e3/img3.jpg">
            <a:extLst>
              <a:ext uri="{FF2B5EF4-FFF2-40B4-BE49-F238E27FC236}">
                <a16:creationId xmlns="" xmlns:a16="http://schemas.microsoft.com/office/drawing/2014/main" id="{5A1D961E-6E59-4610-A1A4-BE181082B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194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d82/00032e49-ff9501e3/img4.jpg">
            <a:extLst>
              <a:ext uri="{FF2B5EF4-FFF2-40B4-BE49-F238E27FC236}">
                <a16:creationId xmlns="" xmlns:a16="http://schemas.microsoft.com/office/drawing/2014/main" id="{2CD82EA9-5099-44E6-945A-10B5C3157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312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0d82/00032e49-ff9501e3/img5.jpg">
            <a:extLst>
              <a:ext uri="{FF2B5EF4-FFF2-40B4-BE49-F238E27FC236}">
                <a16:creationId xmlns="" xmlns:a16="http://schemas.microsoft.com/office/drawing/2014/main" id="{F7B84B91-E61C-4EC7-8D77-9505D2347A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537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3.infourok.ru/uploads/ex/0d82/00032e49-ff9501e3/img6.jpg">
            <a:extLst>
              <a:ext uri="{FF2B5EF4-FFF2-40B4-BE49-F238E27FC236}">
                <a16:creationId xmlns="" xmlns:a16="http://schemas.microsoft.com/office/drawing/2014/main" id="{362BF466-55E6-47F0-938E-423109D66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242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3.infourok.ru/uploads/ex/0d82/00032e49-ff9501e3/img7.jpg">
            <a:extLst>
              <a:ext uri="{FF2B5EF4-FFF2-40B4-BE49-F238E27FC236}">
                <a16:creationId xmlns="" xmlns:a16="http://schemas.microsoft.com/office/drawing/2014/main" id="{BAFDDF57-E810-487A-B676-F0881316BD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900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3.infourok.ru/uploads/ex/0d82/00032e49-ff9501e3/img8.jpg">
            <a:extLst>
              <a:ext uri="{FF2B5EF4-FFF2-40B4-BE49-F238E27FC236}">
                <a16:creationId xmlns="" xmlns:a16="http://schemas.microsoft.com/office/drawing/2014/main" id="{C4BD6FEB-89E4-4E24-94EC-D8E901D85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74" y="0"/>
            <a:ext cx="122904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973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3.infourok.ru/uploads/ex/0d82/00032e49-ff9501e3/img9.jpg">
            <a:extLst>
              <a:ext uri="{FF2B5EF4-FFF2-40B4-BE49-F238E27FC236}">
                <a16:creationId xmlns="" xmlns:a16="http://schemas.microsoft.com/office/drawing/2014/main" id="{D9CE3A1F-FD96-44CD-8E50-ECD006463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8250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0</Words>
  <Application>Microsoft Office PowerPoint</Application>
  <PresentationFormat>Произвольный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SF</cp:lastModifiedBy>
  <cp:revision>6</cp:revision>
  <dcterms:created xsi:type="dcterms:W3CDTF">2018-07-09T11:15:31Z</dcterms:created>
  <dcterms:modified xsi:type="dcterms:W3CDTF">2018-08-14T04:57:38Z</dcterms:modified>
</cp:coreProperties>
</file>