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  <p:sldId id="264" r:id="rId7"/>
    <p:sldId id="263" r:id="rId8"/>
    <p:sldId id="262" r:id="rId9"/>
    <p:sldId id="265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007"/>
    <a:srgbClr val="00421E"/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D3D76A-68CB-4EA6-BD67-F5DFF15975A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02FBD4-C204-4C1E-8D1A-DFA24060E71B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dirty="0" smtClean="0"/>
            <a:t>Выяснить, какое значение имеют  настольные игры в жизни человека. </a:t>
          </a:r>
          <a:endParaRPr lang="ru-RU" dirty="0"/>
        </a:p>
      </dgm:t>
    </dgm:pt>
    <dgm:pt modelId="{94B39EFE-7D39-42CE-B4EF-EBA55BE1FDEF}" type="parTrans" cxnId="{A96C3B8C-106E-4648-A39B-E81D8A0B4B58}">
      <dgm:prSet/>
      <dgm:spPr/>
      <dgm:t>
        <a:bodyPr/>
        <a:lstStyle/>
        <a:p>
          <a:endParaRPr lang="ru-RU"/>
        </a:p>
      </dgm:t>
    </dgm:pt>
    <dgm:pt modelId="{3BA168E9-27DA-49BC-8A0D-D1A34EF8E436}" type="sibTrans" cxnId="{A96C3B8C-106E-4648-A39B-E81D8A0B4B58}">
      <dgm:prSet/>
      <dgm:spPr/>
      <dgm:t>
        <a:bodyPr/>
        <a:lstStyle/>
        <a:p>
          <a:endParaRPr lang="ru-RU"/>
        </a:p>
      </dgm:t>
    </dgm:pt>
    <dgm:pt modelId="{0C1E2AF6-CCBA-49E2-99D0-2C4E8C59A294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dirty="0" smtClean="0"/>
            <a:t>Рассказать, в какие настольные игры я люблю играть, и какие рекомендую вам .</a:t>
          </a:r>
          <a:endParaRPr lang="ru-RU" dirty="0"/>
        </a:p>
      </dgm:t>
    </dgm:pt>
    <dgm:pt modelId="{8A26E0F6-AB8B-4638-82A7-06E2D1560AA4}" type="parTrans" cxnId="{ABEB7C48-FC39-44A9-9CE6-297FBF804B9A}">
      <dgm:prSet/>
      <dgm:spPr/>
      <dgm:t>
        <a:bodyPr/>
        <a:lstStyle/>
        <a:p>
          <a:endParaRPr lang="ru-RU"/>
        </a:p>
      </dgm:t>
    </dgm:pt>
    <dgm:pt modelId="{E33E1051-25AC-4E21-A7A9-E09C07B7AEDB}" type="sibTrans" cxnId="{ABEB7C48-FC39-44A9-9CE6-297FBF804B9A}">
      <dgm:prSet/>
      <dgm:spPr/>
      <dgm:t>
        <a:bodyPr/>
        <a:lstStyle/>
        <a:p>
          <a:endParaRPr lang="ru-RU"/>
        </a:p>
      </dgm:t>
    </dgm:pt>
    <dgm:pt modelId="{3F496258-506F-4F3A-9CF8-B77B9B56C426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dirty="0" smtClean="0"/>
            <a:t>Проанализировать, как настольные игры влияют на взрослых и детей.</a:t>
          </a:r>
          <a:endParaRPr lang="ru-RU" dirty="0"/>
        </a:p>
      </dgm:t>
    </dgm:pt>
    <dgm:pt modelId="{8CDDEC36-B1C0-4418-BDEC-9A45D7CA9B6A}" type="parTrans" cxnId="{49BC605C-3925-450A-8940-36A54018C6AC}">
      <dgm:prSet/>
      <dgm:spPr/>
      <dgm:t>
        <a:bodyPr/>
        <a:lstStyle/>
        <a:p>
          <a:endParaRPr lang="ru-RU"/>
        </a:p>
      </dgm:t>
    </dgm:pt>
    <dgm:pt modelId="{3D4ADB0C-3BA4-4D3E-8FCC-2ADF7062FA25}" type="sibTrans" cxnId="{49BC605C-3925-450A-8940-36A54018C6AC}">
      <dgm:prSet/>
      <dgm:spPr/>
      <dgm:t>
        <a:bodyPr/>
        <a:lstStyle/>
        <a:p>
          <a:endParaRPr lang="ru-RU"/>
        </a:p>
      </dgm:t>
    </dgm:pt>
    <dgm:pt modelId="{C3D5CB4A-8DFB-4C46-99D4-91FECBB72D0E}" type="pres">
      <dgm:prSet presAssocID="{F5D3D76A-68CB-4EA6-BD67-F5DFF15975A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DF5220-A17D-4E9B-AFE4-6F784D40EF01}" type="pres">
      <dgm:prSet presAssocID="{4202FBD4-C204-4C1E-8D1A-DFA24060E71B}" presName="composite" presStyleCnt="0"/>
      <dgm:spPr/>
    </dgm:pt>
    <dgm:pt modelId="{F9609005-AEE9-41BF-839D-66E149B0DE6C}" type="pres">
      <dgm:prSet presAssocID="{4202FBD4-C204-4C1E-8D1A-DFA24060E71B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B7E41DD-0C1F-413D-A9B6-CA1843A85ED7}" type="pres">
      <dgm:prSet presAssocID="{4202FBD4-C204-4C1E-8D1A-DFA24060E71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48052-4E78-4C52-BD8E-5DCD0311B6A0}" type="pres">
      <dgm:prSet presAssocID="{3BA168E9-27DA-49BC-8A0D-D1A34EF8E436}" presName="spacing" presStyleCnt="0"/>
      <dgm:spPr/>
    </dgm:pt>
    <dgm:pt modelId="{A7456D78-8C0E-48A1-B445-D2513D9CF84C}" type="pres">
      <dgm:prSet presAssocID="{0C1E2AF6-CCBA-49E2-99D0-2C4E8C59A294}" presName="composite" presStyleCnt="0"/>
      <dgm:spPr/>
    </dgm:pt>
    <dgm:pt modelId="{0446B66C-20C5-41CF-A203-C9544DE00946}" type="pres">
      <dgm:prSet presAssocID="{0C1E2AF6-CCBA-49E2-99D0-2C4E8C59A294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4539FFB-3B35-4DED-9D7D-441E9417640F}" type="pres">
      <dgm:prSet presAssocID="{0C1E2AF6-CCBA-49E2-99D0-2C4E8C59A29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2D413-81B6-4079-9898-1129F3A180E9}" type="pres">
      <dgm:prSet presAssocID="{E33E1051-25AC-4E21-A7A9-E09C07B7AEDB}" presName="spacing" presStyleCnt="0"/>
      <dgm:spPr/>
    </dgm:pt>
    <dgm:pt modelId="{4DE1FB3F-522F-4D5A-AC8D-E8357A10A1B2}" type="pres">
      <dgm:prSet presAssocID="{3F496258-506F-4F3A-9CF8-B77B9B56C426}" presName="composite" presStyleCnt="0"/>
      <dgm:spPr/>
    </dgm:pt>
    <dgm:pt modelId="{7C6D83C9-4807-448C-81E0-9943AB4C751F}" type="pres">
      <dgm:prSet presAssocID="{3F496258-506F-4F3A-9CF8-B77B9B56C426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6A70534-6FF6-4B34-97B3-03E36FC393C3}" type="pres">
      <dgm:prSet presAssocID="{3F496258-506F-4F3A-9CF8-B77B9B56C42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EB7C48-FC39-44A9-9CE6-297FBF804B9A}" srcId="{F5D3D76A-68CB-4EA6-BD67-F5DFF15975AE}" destId="{0C1E2AF6-CCBA-49E2-99D0-2C4E8C59A294}" srcOrd="1" destOrd="0" parTransId="{8A26E0F6-AB8B-4638-82A7-06E2D1560AA4}" sibTransId="{E33E1051-25AC-4E21-A7A9-E09C07B7AEDB}"/>
    <dgm:cxn modelId="{7221F905-4B11-4308-9337-1275E7F466D5}" type="presOf" srcId="{3F496258-506F-4F3A-9CF8-B77B9B56C426}" destId="{36A70534-6FF6-4B34-97B3-03E36FC393C3}" srcOrd="0" destOrd="0" presId="urn:microsoft.com/office/officeart/2005/8/layout/vList3"/>
    <dgm:cxn modelId="{A96C3B8C-106E-4648-A39B-E81D8A0B4B58}" srcId="{F5D3D76A-68CB-4EA6-BD67-F5DFF15975AE}" destId="{4202FBD4-C204-4C1E-8D1A-DFA24060E71B}" srcOrd="0" destOrd="0" parTransId="{94B39EFE-7D39-42CE-B4EF-EBA55BE1FDEF}" sibTransId="{3BA168E9-27DA-49BC-8A0D-D1A34EF8E436}"/>
    <dgm:cxn modelId="{7BB3F884-9418-427D-95ED-E7687065E74C}" type="presOf" srcId="{F5D3D76A-68CB-4EA6-BD67-F5DFF15975AE}" destId="{C3D5CB4A-8DFB-4C46-99D4-91FECBB72D0E}" srcOrd="0" destOrd="0" presId="urn:microsoft.com/office/officeart/2005/8/layout/vList3"/>
    <dgm:cxn modelId="{49BC605C-3925-450A-8940-36A54018C6AC}" srcId="{F5D3D76A-68CB-4EA6-BD67-F5DFF15975AE}" destId="{3F496258-506F-4F3A-9CF8-B77B9B56C426}" srcOrd="2" destOrd="0" parTransId="{8CDDEC36-B1C0-4418-BDEC-9A45D7CA9B6A}" sibTransId="{3D4ADB0C-3BA4-4D3E-8FCC-2ADF7062FA25}"/>
    <dgm:cxn modelId="{42A409BA-F18E-44CC-B41C-C24F141FBB73}" type="presOf" srcId="{0C1E2AF6-CCBA-49E2-99D0-2C4E8C59A294}" destId="{74539FFB-3B35-4DED-9D7D-441E9417640F}" srcOrd="0" destOrd="0" presId="urn:microsoft.com/office/officeart/2005/8/layout/vList3"/>
    <dgm:cxn modelId="{5D73A2F5-44E3-4496-931A-2B5FC18E250F}" type="presOf" srcId="{4202FBD4-C204-4C1E-8D1A-DFA24060E71B}" destId="{7B7E41DD-0C1F-413D-A9B6-CA1843A85ED7}" srcOrd="0" destOrd="0" presId="urn:microsoft.com/office/officeart/2005/8/layout/vList3"/>
    <dgm:cxn modelId="{25DB9CCD-F336-49E2-9F5F-5BBDD7FB68F3}" type="presParOf" srcId="{C3D5CB4A-8DFB-4C46-99D4-91FECBB72D0E}" destId="{86DF5220-A17D-4E9B-AFE4-6F784D40EF01}" srcOrd="0" destOrd="0" presId="urn:microsoft.com/office/officeart/2005/8/layout/vList3"/>
    <dgm:cxn modelId="{FE7E904D-AD47-40EF-BD20-186063AD2A10}" type="presParOf" srcId="{86DF5220-A17D-4E9B-AFE4-6F784D40EF01}" destId="{F9609005-AEE9-41BF-839D-66E149B0DE6C}" srcOrd="0" destOrd="0" presId="urn:microsoft.com/office/officeart/2005/8/layout/vList3"/>
    <dgm:cxn modelId="{60AA5B11-3BE5-406A-AD19-5EBB1EB2777A}" type="presParOf" srcId="{86DF5220-A17D-4E9B-AFE4-6F784D40EF01}" destId="{7B7E41DD-0C1F-413D-A9B6-CA1843A85ED7}" srcOrd="1" destOrd="0" presId="urn:microsoft.com/office/officeart/2005/8/layout/vList3"/>
    <dgm:cxn modelId="{FF9E7C99-14CF-4AA2-9A4C-1675E51518A6}" type="presParOf" srcId="{C3D5CB4A-8DFB-4C46-99D4-91FECBB72D0E}" destId="{DD748052-4E78-4C52-BD8E-5DCD0311B6A0}" srcOrd="1" destOrd="0" presId="urn:microsoft.com/office/officeart/2005/8/layout/vList3"/>
    <dgm:cxn modelId="{D7F9973A-6262-4FBE-9C1E-1A94D89FEDC4}" type="presParOf" srcId="{C3D5CB4A-8DFB-4C46-99D4-91FECBB72D0E}" destId="{A7456D78-8C0E-48A1-B445-D2513D9CF84C}" srcOrd="2" destOrd="0" presId="urn:microsoft.com/office/officeart/2005/8/layout/vList3"/>
    <dgm:cxn modelId="{C9F9CF1D-CA89-49C1-B65B-E71AF5394CC4}" type="presParOf" srcId="{A7456D78-8C0E-48A1-B445-D2513D9CF84C}" destId="{0446B66C-20C5-41CF-A203-C9544DE00946}" srcOrd="0" destOrd="0" presId="urn:microsoft.com/office/officeart/2005/8/layout/vList3"/>
    <dgm:cxn modelId="{A7B564ED-C687-444B-8328-FBDCF82C2016}" type="presParOf" srcId="{A7456D78-8C0E-48A1-B445-D2513D9CF84C}" destId="{74539FFB-3B35-4DED-9D7D-441E9417640F}" srcOrd="1" destOrd="0" presId="urn:microsoft.com/office/officeart/2005/8/layout/vList3"/>
    <dgm:cxn modelId="{53D0E531-F42A-46ED-AE0B-7CFE0449140D}" type="presParOf" srcId="{C3D5CB4A-8DFB-4C46-99D4-91FECBB72D0E}" destId="{CC52D413-81B6-4079-9898-1129F3A180E9}" srcOrd="3" destOrd="0" presId="urn:microsoft.com/office/officeart/2005/8/layout/vList3"/>
    <dgm:cxn modelId="{3A1576FC-A494-4798-8D69-86184966C1F1}" type="presParOf" srcId="{C3D5CB4A-8DFB-4C46-99D4-91FECBB72D0E}" destId="{4DE1FB3F-522F-4D5A-AC8D-E8357A10A1B2}" srcOrd="4" destOrd="0" presId="urn:microsoft.com/office/officeart/2005/8/layout/vList3"/>
    <dgm:cxn modelId="{4DE2B9C6-FB64-4C42-B028-21F44B626570}" type="presParOf" srcId="{4DE1FB3F-522F-4D5A-AC8D-E8357A10A1B2}" destId="{7C6D83C9-4807-448C-81E0-9943AB4C751F}" srcOrd="0" destOrd="0" presId="urn:microsoft.com/office/officeart/2005/8/layout/vList3"/>
    <dgm:cxn modelId="{A2F212CB-794C-4AB3-93B0-5D02FCEF734D}" type="presParOf" srcId="{4DE1FB3F-522F-4D5A-AC8D-E8357A10A1B2}" destId="{36A70534-6FF6-4B34-97B3-03E36FC393C3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AEC2EB-C2F1-40EB-BF8C-9A0092F530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FD0E05-09D6-4845-BF48-8B70EB48F08B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b="1" dirty="0" smtClean="0"/>
            <a:t>Показать значение настольных игр, как они расширяют кругозор,  помогают приобрести друзей, развить логику, память, внимание и  творческие способности, делают семью крепче и дружнее.</a:t>
          </a:r>
          <a:endParaRPr lang="ru-RU" b="1" dirty="0"/>
        </a:p>
      </dgm:t>
    </dgm:pt>
    <dgm:pt modelId="{FF5B49B9-E594-42DF-B245-13559CB477DC}" type="parTrans" cxnId="{E55A0715-655B-42B9-A160-1A5D41A51352}">
      <dgm:prSet/>
      <dgm:spPr/>
      <dgm:t>
        <a:bodyPr/>
        <a:lstStyle/>
        <a:p>
          <a:endParaRPr lang="ru-RU"/>
        </a:p>
      </dgm:t>
    </dgm:pt>
    <dgm:pt modelId="{F5ED21AE-5249-4371-A443-3E40B2F16388}" type="sibTrans" cxnId="{E55A0715-655B-42B9-A160-1A5D41A51352}">
      <dgm:prSet/>
      <dgm:spPr/>
      <dgm:t>
        <a:bodyPr/>
        <a:lstStyle/>
        <a:p>
          <a:endParaRPr lang="ru-RU"/>
        </a:p>
      </dgm:t>
    </dgm:pt>
    <dgm:pt modelId="{18ACC2B1-FDE7-4251-8ABA-27D072FC5CCB}" type="pres">
      <dgm:prSet presAssocID="{09AEC2EB-C2F1-40EB-BF8C-9A0092F5309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397BAD-52D5-45E6-90FE-8249C49E86F8}" type="pres">
      <dgm:prSet presAssocID="{CFFD0E05-09D6-4845-BF48-8B70EB48F08B}" presName="composite" presStyleCnt="0"/>
      <dgm:spPr/>
    </dgm:pt>
    <dgm:pt modelId="{0AA1FDAB-9083-44A7-B124-28CEE56EFBD3}" type="pres">
      <dgm:prSet presAssocID="{CFFD0E05-09D6-4845-BF48-8B70EB48F08B}" presName="imgShp" presStyleLbl="fgImgPlace1" presStyleIdx="0" presStyleCnt="1" custScaleX="92698" custLinFactNeighborX="-17550" custLinFactNeighborY="-330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747A827-FE2F-428D-9158-BD20EA9C64DF}" type="pres">
      <dgm:prSet presAssocID="{CFFD0E05-09D6-4845-BF48-8B70EB48F08B}" presName="txShp" presStyleLbl="node1" presStyleIdx="0" presStyleCnt="1" custScaleX="143754" custScaleY="154782" custLinFactNeighborX="3850" custLinFactNeighborY="-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90259F-A5CC-4FB3-82C1-103F9803C373}" type="presOf" srcId="{09AEC2EB-C2F1-40EB-BF8C-9A0092F5309D}" destId="{18ACC2B1-FDE7-4251-8ABA-27D072FC5CCB}" srcOrd="0" destOrd="0" presId="urn:microsoft.com/office/officeart/2005/8/layout/vList3"/>
    <dgm:cxn modelId="{E55A0715-655B-42B9-A160-1A5D41A51352}" srcId="{09AEC2EB-C2F1-40EB-BF8C-9A0092F5309D}" destId="{CFFD0E05-09D6-4845-BF48-8B70EB48F08B}" srcOrd="0" destOrd="0" parTransId="{FF5B49B9-E594-42DF-B245-13559CB477DC}" sibTransId="{F5ED21AE-5249-4371-A443-3E40B2F16388}"/>
    <dgm:cxn modelId="{78771558-97B9-404D-A4FD-68633A47B79F}" type="presOf" srcId="{CFFD0E05-09D6-4845-BF48-8B70EB48F08B}" destId="{A747A827-FE2F-428D-9158-BD20EA9C64DF}" srcOrd="0" destOrd="0" presId="urn:microsoft.com/office/officeart/2005/8/layout/vList3"/>
    <dgm:cxn modelId="{646A7997-81E0-4A88-999E-EAF3DC16B374}" type="presParOf" srcId="{18ACC2B1-FDE7-4251-8ABA-27D072FC5CCB}" destId="{43397BAD-52D5-45E6-90FE-8249C49E86F8}" srcOrd="0" destOrd="0" presId="urn:microsoft.com/office/officeart/2005/8/layout/vList3"/>
    <dgm:cxn modelId="{BBF0EDB2-CBE0-4BB0-8DD1-3F966768D989}" type="presParOf" srcId="{43397BAD-52D5-45E6-90FE-8249C49E86F8}" destId="{0AA1FDAB-9083-44A7-B124-28CEE56EFBD3}" srcOrd="0" destOrd="0" presId="urn:microsoft.com/office/officeart/2005/8/layout/vList3"/>
    <dgm:cxn modelId="{C3102F52-074B-4B0A-9F62-FD539FE29181}" type="presParOf" srcId="{43397BAD-52D5-45E6-90FE-8249C49E86F8}" destId="{A747A827-FE2F-428D-9158-BD20EA9C64DF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908632-10FA-477E-AC06-19C3CDD07A7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1AD7CC-C9EB-4AB6-A361-3E1E0D050136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dirty="0" smtClean="0"/>
            <a:t>Так как  уровень компьютеризации современного мира высок и, как следствие, общение между людьми сводиться к нулю, классические настольные игры – это повод на время забыть о своих заботах, социальных сетях, цифровых технологиях и спокойно насладиться моментами живого общения в кругу друзей и семьи.</a:t>
          </a:r>
          <a:endParaRPr lang="ru-RU" dirty="0"/>
        </a:p>
      </dgm:t>
    </dgm:pt>
    <dgm:pt modelId="{56E89C49-B0E6-4777-B266-2ADED692A6E9}" type="parTrans" cxnId="{FE48D688-A988-4F88-AB17-E56D6342BC0C}">
      <dgm:prSet/>
      <dgm:spPr/>
      <dgm:t>
        <a:bodyPr/>
        <a:lstStyle/>
        <a:p>
          <a:endParaRPr lang="ru-RU"/>
        </a:p>
      </dgm:t>
    </dgm:pt>
    <dgm:pt modelId="{48525A1F-A0E4-4E54-9ECA-19BE87D68BE5}" type="sibTrans" cxnId="{FE48D688-A988-4F88-AB17-E56D6342BC0C}">
      <dgm:prSet/>
      <dgm:spPr/>
      <dgm:t>
        <a:bodyPr/>
        <a:lstStyle/>
        <a:p>
          <a:endParaRPr lang="ru-RU"/>
        </a:p>
      </dgm:t>
    </dgm:pt>
    <dgm:pt modelId="{6EA7CF68-45EF-4A41-904F-65533884E49A}" type="pres">
      <dgm:prSet presAssocID="{B6908632-10FA-477E-AC06-19C3CDD07A7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F49CE5-893F-4926-AD2B-0AA1203972CE}" type="pres">
      <dgm:prSet presAssocID="{571AD7CC-C9EB-4AB6-A361-3E1E0D050136}" presName="composite" presStyleCnt="0"/>
      <dgm:spPr/>
    </dgm:pt>
    <dgm:pt modelId="{D2EC3513-6F60-4ED6-BC50-1E158296285D}" type="pres">
      <dgm:prSet presAssocID="{571AD7CC-C9EB-4AB6-A361-3E1E0D050136}" presName="imgShp" presStyleLbl="fgImgPlace1" presStyleIdx="0" presStyleCnt="1" custScaleX="89668" custLinFactNeighborX="-29278" custLinFactNeighborY="-288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A5C73D4-5F68-4259-ADB7-01B4A2298294}" type="pres">
      <dgm:prSet presAssocID="{571AD7CC-C9EB-4AB6-A361-3E1E0D050136}" presName="txShp" presStyleLbl="node1" presStyleIdx="0" presStyleCnt="1" custScaleX="150376" custScaleY="193127" custLinFactNeighborX="1834" custLinFactNeighborY="13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9EBA43-E0AF-4034-8EA1-C1096390FA8F}" type="presOf" srcId="{571AD7CC-C9EB-4AB6-A361-3E1E0D050136}" destId="{CA5C73D4-5F68-4259-ADB7-01B4A2298294}" srcOrd="0" destOrd="0" presId="urn:microsoft.com/office/officeart/2005/8/layout/vList3"/>
    <dgm:cxn modelId="{3D3BD6AC-A90B-458D-8698-138F634D2A1D}" type="presOf" srcId="{B6908632-10FA-477E-AC06-19C3CDD07A77}" destId="{6EA7CF68-45EF-4A41-904F-65533884E49A}" srcOrd="0" destOrd="0" presId="urn:microsoft.com/office/officeart/2005/8/layout/vList3"/>
    <dgm:cxn modelId="{FE48D688-A988-4F88-AB17-E56D6342BC0C}" srcId="{B6908632-10FA-477E-AC06-19C3CDD07A77}" destId="{571AD7CC-C9EB-4AB6-A361-3E1E0D050136}" srcOrd="0" destOrd="0" parTransId="{56E89C49-B0E6-4777-B266-2ADED692A6E9}" sibTransId="{48525A1F-A0E4-4E54-9ECA-19BE87D68BE5}"/>
    <dgm:cxn modelId="{F5603895-DB33-4C19-9409-C1A6AA59ABD5}" type="presParOf" srcId="{6EA7CF68-45EF-4A41-904F-65533884E49A}" destId="{F7F49CE5-893F-4926-AD2B-0AA1203972CE}" srcOrd="0" destOrd="0" presId="urn:microsoft.com/office/officeart/2005/8/layout/vList3"/>
    <dgm:cxn modelId="{AEFD7F68-1DAF-4732-A8EC-513929F8FB96}" type="presParOf" srcId="{F7F49CE5-893F-4926-AD2B-0AA1203972CE}" destId="{D2EC3513-6F60-4ED6-BC50-1E158296285D}" srcOrd="0" destOrd="0" presId="urn:microsoft.com/office/officeart/2005/8/layout/vList3"/>
    <dgm:cxn modelId="{4C14466C-27DD-4F6E-B6D5-E03B573B7F58}" type="presParOf" srcId="{F7F49CE5-893F-4926-AD2B-0AA1203972CE}" destId="{CA5C73D4-5F68-4259-ADB7-01B4A2298294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13B5C2-14C2-4047-9827-44A2B875317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7D5D16-0F1F-4DBE-8479-5A70C1693DDF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200" dirty="0" smtClean="0"/>
            <a:t>Дома в семейном кругу. Это может стать доброй традицией, которая за одним столом объединит всех членов семьи.</a:t>
          </a:r>
          <a:endParaRPr lang="ru-RU" sz="1200" dirty="0"/>
        </a:p>
      </dgm:t>
    </dgm:pt>
    <dgm:pt modelId="{9EEFD2DB-A6EA-4F51-A3F1-70FEFE5B7EE8}" type="parTrans" cxnId="{730B3E8F-681C-4944-8000-519EA5939FB7}">
      <dgm:prSet/>
      <dgm:spPr/>
      <dgm:t>
        <a:bodyPr/>
        <a:lstStyle/>
        <a:p>
          <a:endParaRPr lang="ru-RU"/>
        </a:p>
      </dgm:t>
    </dgm:pt>
    <dgm:pt modelId="{A0084526-4AF0-4C8A-8032-77B87AFD4186}" type="sibTrans" cxnId="{730B3E8F-681C-4944-8000-519EA5939FB7}">
      <dgm:prSet/>
      <dgm:spPr/>
      <dgm:t>
        <a:bodyPr/>
        <a:lstStyle/>
        <a:p>
          <a:endParaRPr lang="ru-RU"/>
        </a:p>
      </dgm:t>
    </dgm:pt>
    <dgm:pt modelId="{9EA283EC-7E88-4B87-8C5C-97A3E8024445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400" dirty="0" smtClean="0"/>
            <a:t>Во время детского праздника. Создаст дух соперничества, веселую и азартную обстановку</a:t>
          </a:r>
          <a:r>
            <a:rPr lang="ru-RU" sz="1000" dirty="0" smtClean="0"/>
            <a:t>.</a:t>
          </a:r>
          <a:endParaRPr lang="ru-RU" sz="1000" dirty="0"/>
        </a:p>
      </dgm:t>
    </dgm:pt>
    <dgm:pt modelId="{7D826A0D-9C85-402E-AFE3-BF8797FDE36D}" type="parTrans" cxnId="{0AE71337-DC23-4DE2-BC86-E5A4B8C4C13E}">
      <dgm:prSet/>
      <dgm:spPr/>
      <dgm:t>
        <a:bodyPr/>
        <a:lstStyle/>
        <a:p>
          <a:endParaRPr lang="ru-RU"/>
        </a:p>
      </dgm:t>
    </dgm:pt>
    <dgm:pt modelId="{B57D582F-17D7-44B7-B011-0C9355EB5589}" type="sibTrans" cxnId="{0AE71337-DC23-4DE2-BC86-E5A4B8C4C13E}">
      <dgm:prSet/>
      <dgm:spPr/>
      <dgm:t>
        <a:bodyPr/>
        <a:lstStyle/>
        <a:p>
          <a:endParaRPr lang="ru-RU"/>
        </a:p>
      </dgm:t>
    </dgm:pt>
    <dgm:pt modelId="{06234604-D793-4078-8110-77E9DDEDDB5A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Во время путешествия, в дороге, на природе.</a:t>
          </a:r>
          <a:endParaRPr lang="ru-RU" sz="1600" dirty="0"/>
        </a:p>
      </dgm:t>
    </dgm:pt>
    <dgm:pt modelId="{1BA56413-15FA-401E-8106-A507FF7F29FC}" type="parTrans" cxnId="{AC525957-D267-4B19-B18A-D22ABFB0C462}">
      <dgm:prSet/>
      <dgm:spPr/>
      <dgm:t>
        <a:bodyPr/>
        <a:lstStyle/>
        <a:p>
          <a:endParaRPr lang="ru-RU"/>
        </a:p>
      </dgm:t>
    </dgm:pt>
    <dgm:pt modelId="{83D235A3-E659-4B93-9438-3F954F252839}" type="sibTrans" cxnId="{AC525957-D267-4B19-B18A-D22ABFB0C462}">
      <dgm:prSet/>
      <dgm:spPr/>
      <dgm:t>
        <a:bodyPr/>
        <a:lstStyle/>
        <a:p>
          <a:endParaRPr lang="ru-RU"/>
        </a:p>
      </dgm:t>
    </dgm:pt>
    <dgm:pt modelId="{EDF3B1FB-3A65-48B2-A93D-270D6A156E49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600" dirty="0" smtClean="0"/>
            <a:t>В отеле, гостинице, на турбазе.</a:t>
          </a:r>
          <a:endParaRPr lang="ru-RU" sz="1600" dirty="0"/>
        </a:p>
      </dgm:t>
    </dgm:pt>
    <dgm:pt modelId="{9195CFCE-370A-49F3-8C7D-1929A8C0EECC}" type="parTrans" cxnId="{A4AF6CB6-2C14-4009-8AF8-B7CBDDFDF5AA}">
      <dgm:prSet/>
      <dgm:spPr/>
      <dgm:t>
        <a:bodyPr/>
        <a:lstStyle/>
        <a:p>
          <a:endParaRPr lang="ru-RU"/>
        </a:p>
      </dgm:t>
    </dgm:pt>
    <dgm:pt modelId="{57E53DCF-DEA4-446B-AFCA-E70092FE66DA}" type="sibTrans" cxnId="{A4AF6CB6-2C14-4009-8AF8-B7CBDDFDF5AA}">
      <dgm:prSet/>
      <dgm:spPr/>
      <dgm:t>
        <a:bodyPr/>
        <a:lstStyle/>
        <a:p>
          <a:endParaRPr lang="ru-RU"/>
        </a:p>
      </dgm:t>
    </dgm:pt>
    <dgm:pt modelId="{E5B1E516-E586-42C6-B974-8630F8E5CE13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В </a:t>
          </a:r>
          <a:r>
            <a:rPr lang="ru-RU" sz="1600" dirty="0" err="1" smtClean="0"/>
            <a:t>антикафе</a:t>
          </a:r>
          <a:r>
            <a:rPr lang="ru-RU" sz="1600" dirty="0" smtClean="0"/>
            <a:t> (сейчас их очень много, они пропагандируют настольные игры</a:t>
          </a:r>
          <a:r>
            <a:rPr lang="ru-RU" sz="1400" dirty="0" smtClean="0"/>
            <a:t>) </a:t>
          </a:r>
          <a:endParaRPr lang="ru-RU" sz="1400" dirty="0"/>
        </a:p>
      </dgm:t>
    </dgm:pt>
    <dgm:pt modelId="{BBF27590-77BE-47D4-A785-BFFC8470FD0F}" type="parTrans" cxnId="{0A4DFE67-F3A6-42A7-ACC3-1E7EF7F6EB73}">
      <dgm:prSet/>
      <dgm:spPr/>
      <dgm:t>
        <a:bodyPr/>
        <a:lstStyle/>
        <a:p>
          <a:endParaRPr lang="ru-RU"/>
        </a:p>
      </dgm:t>
    </dgm:pt>
    <dgm:pt modelId="{20B0FB23-463D-4C06-B4A2-02296C726E4D}" type="sibTrans" cxnId="{0A4DFE67-F3A6-42A7-ACC3-1E7EF7F6EB73}">
      <dgm:prSet/>
      <dgm:spPr/>
      <dgm:t>
        <a:bodyPr/>
        <a:lstStyle/>
        <a:p>
          <a:endParaRPr lang="ru-RU"/>
        </a:p>
      </dgm:t>
    </dgm:pt>
    <dgm:pt modelId="{C72CB4F2-235C-4E59-9E38-41D175BDCB66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050" dirty="0" smtClean="0"/>
            <a:t>Во время пребывания в больнице (конечно, лучше этого избежать!), когда нельзя много двигаться. Долго лежать или сидеть без дела быстро наскучит. На помощь придут любимые настольные игры. </a:t>
          </a:r>
          <a:endParaRPr lang="ru-RU" sz="1050" dirty="0"/>
        </a:p>
      </dgm:t>
    </dgm:pt>
    <dgm:pt modelId="{60EEF8DF-0119-4803-86F4-F47CBE55A15B}" type="parTrans" cxnId="{DF05074E-AA62-408F-B4EB-0F374F031A40}">
      <dgm:prSet/>
      <dgm:spPr/>
      <dgm:t>
        <a:bodyPr/>
        <a:lstStyle/>
        <a:p>
          <a:endParaRPr lang="ru-RU"/>
        </a:p>
      </dgm:t>
    </dgm:pt>
    <dgm:pt modelId="{F6205E92-B9B8-4A75-AC2F-3D2FA033C9D5}" type="sibTrans" cxnId="{DF05074E-AA62-408F-B4EB-0F374F031A40}">
      <dgm:prSet/>
      <dgm:spPr/>
      <dgm:t>
        <a:bodyPr/>
        <a:lstStyle/>
        <a:p>
          <a:endParaRPr lang="ru-RU"/>
        </a:p>
      </dgm:t>
    </dgm:pt>
    <dgm:pt modelId="{AA31FA28-34F8-4848-9073-DD0DE904E596}" type="pres">
      <dgm:prSet presAssocID="{A213B5C2-14C2-4047-9827-44A2B875317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52DA3A-3534-44FE-9495-C05B03203D22}" type="pres">
      <dgm:prSet presAssocID="{E57D5D16-0F1F-4DBE-8479-5A70C1693DDF}" presName="composite" presStyleCnt="0"/>
      <dgm:spPr/>
    </dgm:pt>
    <dgm:pt modelId="{5A2D7D00-1719-4188-BF91-5F665CF4A9F4}" type="pres">
      <dgm:prSet presAssocID="{E57D5D16-0F1F-4DBE-8479-5A70C1693DDF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409A0D3-48ED-4624-9586-E4BC7AD3FCE1}" type="pres">
      <dgm:prSet presAssocID="{E57D5D16-0F1F-4DBE-8479-5A70C1693DDF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BDF94-84A3-49A0-8FF2-2C815FFD912A}" type="pres">
      <dgm:prSet presAssocID="{A0084526-4AF0-4C8A-8032-77B87AFD4186}" presName="spacing" presStyleCnt="0"/>
      <dgm:spPr/>
    </dgm:pt>
    <dgm:pt modelId="{B20716AA-8A62-413E-B9E9-C9F5E55BBD12}" type="pres">
      <dgm:prSet presAssocID="{9EA283EC-7E88-4B87-8C5C-97A3E8024445}" presName="composite" presStyleCnt="0"/>
      <dgm:spPr/>
    </dgm:pt>
    <dgm:pt modelId="{7D96931A-D8C6-409C-90C4-9D3C6270FA5E}" type="pres">
      <dgm:prSet presAssocID="{9EA283EC-7E88-4B87-8C5C-97A3E8024445}" presName="imgShp" presStyleLbl="fgImgPlace1" presStyleIdx="1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69C680B-91E3-433F-92DF-0C8AB41F4357}" type="pres">
      <dgm:prSet presAssocID="{9EA283EC-7E88-4B87-8C5C-97A3E8024445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AD8D5-5FE4-4FFF-87C2-3737F941CC4F}" type="pres">
      <dgm:prSet presAssocID="{B57D582F-17D7-44B7-B011-0C9355EB5589}" presName="spacing" presStyleCnt="0"/>
      <dgm:spPr/>
    </dgm:pt>
    <dgm:pt modelId="{111DA856-EA16-4AA9-9D9A-FE1763691B32}" type="pres">
      <dgm:prSet presAssocID="{06234604-D793-4078-8110-77E9DDEDDB5A}" presName="composite" presStyleCnt="0"/>
      <dgm:spPr/>
    </dgm:pt>
    <dgm:pt modelId="{402D2547-EBA1-4629-8B8C-3FC64E0D71A6}" type="pres">
      <dgm:prSet presAssocID="{06234604-D793-4078-8110-77E9DDEDDB5A}" presName="imgShp" presStyleLbl="fgImgPlace1" presStyleIdx="2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D2735CF-CDF8-454E-AC0C-E829B1EC87CA}" type="pres">
      <dgm:prSet presAssocID="{06234604-D793-4078-8110-77E9DDEDDB5A}" presName="txShp" presStyleLbl="node1" presStyleIdx="2" presStyleCnt="6" custScaleX="98453" custLinFactNeighborX="1188" custLinFactNeighborY="-6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D7941-E784-45D1-9ABD-DD7C5F2825F5}" type="pres">
      <dgm:prSet presAssocID="{83D235A3-E659-4B93-9438-3F954F252839}" presName="spacing" presStyleCnt="0"/>
      <dgm:spPr/>
    </dgm:pt>
    <dgm:pt modelId="{C5DC3938-B1C7-43B3-8BE1-BF2352FE56C3}" type="pres">
      <dgm:prSet presAssocID="{EDF3B1FB-3A65-48B2-A93D-270D6A156E49}" presName="composite" presStyleCnt="0"/>
      <dgm:spPr/>
    </dgm:pt>
    <dgm:pt modelId="{36F4636C-2D40-4054-8B35-9534BBFC0121}" type="pres">
      <dgm:prSet presAssocID="{EDF3B1FB-3A65-48B2-A93D-270D6A156E49}" presName="imgShp" presStyleLbl="fgImgPlace1" presStyleIdx="3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AE68301-E34A-4164-A835-B0FA13D1FCEE}" type="pres">
      <dgm:prSet presAssocID="{EDF3B1FB-3A65-48B2-A93D-270D6A156E49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1E7ED-E317-41B1-9640-930F77464314}" type="pres">
      <dgm:prSet presAssocID="{57E53DCF-DEA4-446B-AFCA-E70092FE66DA}" presName="spacing" presStyleCnt="0"/>
      <dgm:spPr/>
    </dgm:pt>
    <dgm:pt modelId="{D24512A8-C517-4FDC-870D-9BE68511A292}" type="pres">
      <dgm:prSet presAssocID="{E5B1E516-E586-42C6-B974-8630F8E5CE13}" presName="composite" presStyleCnt="0"/>
      <dgm:spPr/>
    </dgm:pt>
    <dgm:pt modelId="{41AC4BDC-9F49-4723-9245-DF1A784DC836}" type="pres">
      <dgm:prSet presAssocID="{E5B1E516-E586-42C6-B974-8630F8E5CE13}" presName="imgShp" presStyleLbl="fgImgPlace1" presStyleIdx="4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734B923-290F-4D04-9C1D-B6371AF6C03A}" type="pres">
      <dgm:prSet presAssocID="{E5B1E516-E586-42C6-B974-8630F8E5CE13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F31D1-B6C8-4463-AAF5-0CD1CD505422}" type="pres">
      <dgm:prSet presAssocID="{20B0FB23-463D-4C06-B4A2-02296C726E4D}" presName="spacing" presStyleCnt="0"/>
      <dgm:spPr/>
    </dgm:pt>
    <dgm:pt modelId="{7F44B939-20DE-4F41-BE03-143082F1972C}" type="pres">
      <dgm:prSet presAssocID="{C72CB4F2-235C-4E59-9E38-41D175BDCB66}" presName="composite" presStyleCnt="0"/>
      <dgm:spPr/>
    </dgm:pt>
    <dgm:pt modelId="{94B13ADD-98E4-4F24-93F0-CB5930B20CD1}" type="pres">
      <dgm:prSet presAssocID="{C72CB4F2-235C-4E59-9E38-41D175BDCB66}" presName="imgShp" presStyleLbl="fgImgPlace1" presStyleIdx="5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17F2CED-8D3F-4382-B1C2-017561A89FC6}" type="pres">
      <dgm:prSet presAssocID="{C72CB4F2-235C-4E59-9E38-41D175BDCB66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AA5F88-B2CC-4642-8BDE-39F1B0A28BA1}" type="presOf" srcId="{A213B5C2-14C2-4047-9827-44A2B875317E}" destId="{AA31FA28-34F8-4848-9073-DD0DE904E596}" srcOrd="0" destOrd="0" presId="urn:microsoft.com/office/officeart/2005/8/layout/vList3"/>
    <dgm:cxn modelId="{0A4DFE67-F3A6-42A7-ACC3-1E7EF7F6EB73}" srcId="{A213B5C2-14C2-4047-9827-44A2B875317E}" destId="{E5B1E516-E586-42C6-B974-8630F8E5CE13}" srcOrd="4" destOrd="0" parTransId="{BBF27590-77BE-47D4-A785-BFFC8470FD0F}" sibTransId="{20B0FB23-463D-4C06-B4A2-02296C726E4D}"/>
    <dgm:cxn modelId="{D89D0975-E610-4EDE-8857-A03896BED373}" type="presOf" srcId="{EDF3B1FB-3A65-48B2-A93D-270D6A156E49}" destId="{8AE68301-E34A-4164-A835-B0FA13D1FCEE}" srcOrd="0" destOrd="0" presId="urn:microsoft.com/office/officeart/2005/8/layout/vList3"/>
    <dgm:cxn modelId="{91045FEC-CE32-4E73-8606-E40D206E24D4}" type="presOf" srcId="{C72CB4F2-235C-4E59-9E38-41D175BDCB66}" destId="{717F2CED-8D3F-4382-B1C2-017561A89FC6}" srcOrd="0" destOrd="0" presId="urn:microsoft.com/office/officeart/2005/8/layout/vList3"/>
    <dgm:cxn modelId="{0AE71337-DC23-4DE2-BC86-E5A4B8C4C13E}" srcId="{A213B5C2-14C2-4047-9827-44A2B875317E}" destId="{9EA283EC-7E88-4B87-8C5C-97A3E8024445}" srcOrd="1" destOrd="0" parTransId="{7D826A0D-9C85-402E-AFE3-BF8797FDE36D}" sibTransId="{B57D582F-17D7-44B7-B011-0C9355EB5589}"/>
    <dgm:cxn modelId="{D4AF116B-7259-4976-84B9-C23711AAF158}" type="presOf" srcId="{06234604-D793-4078-8110-77E9DDEDDB5A}" destId="{BD2735CF-CDF8-454E-AC0C-E829B1EC87CA}" srcOrd="0" destOrd="0" presId="urn:microsoft.com/office/officeart/2005/8/layout/vList3"/>
    <dgm:cxn modelId="{730B3E8F-681C-4944-8000-519EA5939FB7}" srcId="{A213B5C2-14C2-4047-9827-44A2B875317E}" destId="{E57D5D16-0F1F-4DBE-8479-5A70C1693DDF}" srcOrd="0" destOrd="0" parTransId="{9EEFD2DB-A6EA-4F51-A3F1-70FEFE5B7EE8}" sibTransId="{A0084526-4AF0-4C8A-8032-77B87AFD4186}"/>
    <dgm:cxn modelId="{A7320C11-F3F1-41DB-9AF6-7A09D237DFF8}" type="presOf" srcId="{E57D5D16-0F1F-4DBE-8479-5A70C1693DDF}" destId="{A409A0D3-48ED-4624-9586-E4BC7AD3FCE1}" srcOrd="0" destOrd="0" presId="urn:microsoft.com/office/officeart/2005/8/layout/vList3"/>
    <dgm:cxn modelId="{A4AF6CB6-2C14-4009-8AF8-B7CBDDFDF5AA}" srcId="{A213B5C2-14C2-4047-9827-44A2B875317E}" destId="{EDF3B1FB-3A65-48B2-A93D-270D6A156E49}" srcOrd="3" destOrd="0" parTransId="{9195CFCE-370A-49F3-8C7D-1929A8C0EECC}" sibTransId="{57E53DCF-DEA4-446B-AFCA-E70092FE66DA}"/>
    <dgm:cxn modelId="{9C8B421D-7656-4668-8E95-8AD5EFD73AE2}" type="presOf" srcId="{E5B1E516-E586-42C6-B974-8630F8E5CE13}" destId="{D734B923-290F-4D04-9C1D-B6371AF6C03A}" srcOrd="0" destOrd="0" presId="urn:microsoft.com/office/officeart/2005/8/layout/vList3"/>
    <dgm:cxn modelId="{DF05074E-AA62-408F-B4EB-0F374F031A40}" srcId="{A213B5C2-14C2-4047-9827-44A2B875317E}" destId="{C72CB4F2-235C-4E59-9E38-41D175BDCB66}" srcOrd="5" destOrd="0" parTransId="{60EEF8DF-0119-4803-86F4-F47CBE55A15B}" sibTransId="{F6205E92-B9B8-4A75-AC2F-3D2FA033C9D5}"/>
    <dgm:cxn modelId="{E379A40A-9474-40C5-AD25-2586121B22AE}" type="presOf" srcId="{9EA283EC-7E88-4B87-8C5C-97A3E8024445}" destId="{F69C680B-91E3-433F-92DF-0C8AB41F4357}" srcOrd="0" destOrd="0" presId="urn:microsoft.com/office/officeart/2005/8/layout/vList3"/>
    <dgm:cxn modelId="{AC525957-D267-4B19-B18A-D22ABFB0C462}" srcId="{A213B5C2-14C2-4047-9827-44A2B875317E}" destId="{06234604-D793-4078-8110-77E9DDEDDB5A}" srcOrd="2" destOrd="0" parTransId="{1BA56413-15FA-401E-8106-A507FF7F29FC}" sibTransId="{83D235A3-E659-4B93-9438-3F954F252839}"/>
    <dgm:cxn modelId="{1CDB70C6-95B3-4857-B8C7-6B667B996FCD}" type="presParOf" srcId="{AA31FA28-34F8-4848-9073-DD0DE904E596}" destId="{9952DA3A-3534-44FE-9495-C05B03203D22}" srcOrd="0" destOrd="0" presId="urn:microsoft.com/office/officeart/2005/8/layout/vList3"/>
    <dgm:cxn modelId="{64898E9C-F87B-4258-9387-47561E39E791}" type="presParOf" srcId="{9952DA3A-3534-44FE-9495-C05B03203D22}" destId="{5A2D7D00-1719-4188-BF91-5F665CF4A9F4}" srcOrd="0" destOrd="0" presId="urn:microsoft.com/office/officeart/2005/8/layout/vList3"/>
    <dgm:cxn modelId="{B7C313D9-87B5-46B4-B26F-C366AB75E0DE}" type="presParOf" srcId="{9952DA3A-3534-44FE-9495-C05B03203D22}" destId="{A409A0D3-48ED-4624-9586-E4BC7AD3FCE1}" srcOrd="1" destOrd="0" presId="urn:microsoft.com/office/officeart/2005/8/layout/vList3"/>
    <dgm:cxn modelId="{49FA2423-39D7-47A0-8FBA-B61B28448452}" type="presParOf" srcId="{AA31FA28-34F8-4848-9073-DD0DE904E596}" destId="{7FEBDF94-84A3-49A0-8FF2-2C815FFD912A}" srcOrd="1" destOrd="0" presId="urn:microsoft.com/office/officeart/2005/8/layout/vList3"/>
    <dgm:cxn modelId="{7F734366-A71A-419B-83D4-D08967D947BF}" type="presParOf" srcId="{AA31FA28-34F8-4848-9073-DD0DE904E596}" destId="{B20716AA-8A62-413E-B9E9-C9F5E55BBD12}" srcOrd="2" destOrd="0" presId="urn:microsoft.com/office/officeart/2005/8/layout/vList3"/>
    <dgm:cxn modelId="{A0D5FE50-36FD-4EB7-8323-7E9FB0F1D6E6}" type="presParOf" srcId="{B20716AA-8A62-413E-B9E9-C9F5E55BBD12}" destId="{7D96931A-D8C6-409C-90C4-9D3C6270FA5E}" srcOrd="0" destOrd="0" presId="urn:microsoft.com/office/officeart/2005/8/layout/vList3"/>
    <dgm:cxn modelId="{3289EB03-01BB-4CC0-8A0C-BEAFD5969C86}" type="presParOf" srcId="{B20716AA-8A62-413E-B9E9-C9F5E55BBD12}" destId="{F69C680B-91E3-433F-92DF-0C8AB41F4357}" srcOrd="1" destOrd="0" presId="urn:microsoft.com/office/officeart/2005/8/layout/vList3"/>
    <dgm:cxn modelId="{62621641-05E5-471A-81C1-14261C42FD87}" type="presParOf" srcId="{AA31FA28-34F8-4848-9073-DD0DE904E596}" destId="{810AD8D5-5FE4-4FFF-87C2-3737F941CC4F}" srcOrd="3" destOrd="0" presId="urn:microsoft.com/office/officeart/2005/8/layout/vList3"/>
    <dgm:cxn modelId="{84009D1F-D650-45C1-A4F0-481856BAB405}" type="presParOf" srcId="{AA31FA28-34F8-4848-9073-DD0DE904E596}" destId="{111DA856-EA16-4AA9-9D9A-FE1763691B32}" srcOrd="4" destOrd="0" presId="urn:microsoft.com/office/officeart/2005/8/layout/vList3"/>
    <dgm:cxn modelId="{8A9EC803-74C5-40FB-A077-AC168A72AB6B}" type="presParOf" srcId="{111DA856-EA16-4AA9-9D9A-FE1763691B32}" destId="{402D2547-EBA1-4629-8B8C-3FC64E0D71A6}" srcOrd="0" destOrd="0" presId="urn:microsoft.com/office/officeart/2005/8/layout/vList3"/>
    <dgm:cxn modelId="{308F18BD-F505-488C-A1B5-05A9F1261094}" type="presParOf" srcId="{111DA856-EA16-4AA9-9D9A-FE1763691B32}" destId="{BD2735CF-CDF8-454E-AC0C-E829B1EC87CA}" srcOrd="1" destOrd="0" presId="urn:microsoft.com/office/officeart/2005/8/layout/vList3"/>
    <dgm:cxn modelId="{3A033533-BBED-4CF1-AE8B-654D775DB893}" type="presParOf" srcId="{AA31FA28-34F8-4848-9073-DD0DE904E596}" destId="{A05D7941-E784-45D1-9ABD-DD7C5F2825F5}" srcOrd="5" destOrd="0" presId="urn:microsoft.com/office/officeart/2005/8/layout/vList3"/>
    <dgm:cxn modelId="{578E7BFF-133D-4AB9-9B02-3D667B1B7B84}" type="presParOf" srcId="{AA31FA28-34F8-4848-9073-DD0DE904E596}" destId="{C5DC3938-B1C7-43B3-8BE1-BF2352FE56C3}" srcOrd="6" destOrd="0" presId="urn:microsoft.com/office/officeart/2005/8/layout/vList3"/>
    <dgm:cxn modelId="{59BE19EC-E516-48B5-8EB0-788EF12AB4D9}" type="presParOf" srcId="{C5DC3938-B1C7-43B3-8BE1-BF2352FE56C3}" destId="{36F4636C-2D40-4054-8B35-9534BBFC0121}" srcOrd="0" destOrd="0" presId="urn:microsoft.com/office/officeart/2005/8/layout/vList3"/>
    <dgm:cxn modelId="{2D556617-21DD-4798-AC12-6D980799485B}" type="presParOf" srcId="{C5DC3938-B1C7-43B3-8BE1-BF2352FE56C3}" destId="{8AE68301-E34A-4164-A835-B0FA13D1FCEE}" srcOrd="1" destOrd="0" presId="urn:microsoft.com/office/officeart/2005/8/layout/vList3"/>
    <dgm:cxn modelId="{050BC50D-0E68-4E1E-8174-736C5A4997CD}" type="presParOf" srcId="{AA31FA28-34F8-4848-9073-DD0DE904E596}" destId="{AF01E7ED-E317-41B1-9640-930F77464314}" srcOrd="7" destOrd="0" presId="urn:microsoft.com/office/officeart/2005/8/layout/vList3"/>
    <dgm:cxn modelId="{652EF1E1-D66C-4C6C-AC92-928D8A6AF0D6}" type="presParOf" srcId="{AA31FA28-34F8-4848-9073-DD0DE904E596}" destId="{D24512A8-C517-4FDC-870D-9BE68511A292}" srcOrd="8" destOrd="0" presId="urn:microsoft.com/office/officeart/2005/8/layout/vList3"/>
    <dgm:cxn modelId="{145CB9F9-512E-49F7-A143-3E9EF194C344}" type="presParOf" srcId="{D24512A8-C517-4FDC-870D-9BE68511A292}" destId="{41AC4BDC-9F49-4723-9245-DF1A784DC836}" srcOrd="0" destOrd="0" presId="urn:microsoft.com/office/officeart/2005/8/layout/vList3"/>
    <dgm:cxn modelId="{5F6B0E87-A99A-49A2-8AAE-E3C3F4D7FBB0}" type="presParOf" srcId="{D24512A8-C517-4FDC-870D-9BE68511A292}" destId="{D734B923-290F-4D04-9C1D-B6371AF6C03A}" srcOrd="1" destOrd="0" presId="urn:microsoft.com/office/officeart/2005/8/layout/vList3"/>
    <dgm:cxn modelId="{8D410A9A-754A-4C46-A659-DE117B51FC7E}" type="presParOf" srcId="{AA31FA28-34F8-4848-9073-DD0DE904E596}" destId="{438F31D1-B6C8-4463-AAF5-0CD1CD505422}" srcOrd="9" destOrd="0" presId="urn:microsoft.com/office/officeart/2005/8/layout/vList3"/>
    <dgm:cxn modelId="{4732A7E1-E6E9-41B2-AFEE-70E0E0D8EFFE}" type="presParOf" srcId="{AA31FA28-34F8-4848-9073-DD0DE904E596}" destId="{7F44B939-20DE-4F41-BE03-143082F1972C}" srcOrd="10" destOrd="0" presId="urn:microsoft.com/office/officeart/2005/8/layout/vList3"/>
    <dgm:cxn modelId="{398DD60A-ACE0-4AA6-8461-F305DB148D1D}" type="presParOf" srcId="{7F44B939-20DE-4F41-BE03-143082F1972C}" destId="{94B13ADD-98E4-4F24-93F0-CB5930B20CD1}" srcOrd="0" destOrd="0" presId="urn:microsoft.com/office/officeart/2005/8/layout/vList3"/>
    <dgm:cxn modelId="{E12FCDE0-621F-406D-ADBB-4FF19FBD113B}" type="presParOf" srcId="{7F44B939-20DE-4F41-BE03-143082F1972C}" destId="{717F2CED-8D3F-4382-B1C2-017561A89FC6}" srcOrd="1" destOrd="0" presId="urn:microsoft.com/office/officeart/2005/8/layout/v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ABEF50-C1F5-45FF-8637-F169C50FA01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0DC2B7-6152-49BF-89E8-F51C5C7E3F2C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Настольные игры расширяют кругозор, развивают интеллектуальные и творческие способности.</a:t>
          </a:r>
          <a:endParaRPr lang="ru-RU" sz="1600" dirty="0"/>
        </a:p>
      </dgm:t>
    </dgm:pt>
    <dgm:pt modelId="{420BB8C5-5692-4926-BC83-354E86591B00}" type="parTrans" cxnId="{CE42864D-A098-46AE-B73B-A5618F828BC7}">
      <dgm:prSet/>
      <dgm:spPr/>
      <dgm:t>
        <a:bodyPr/>
        <a:lstStyle/>
        <a:p>
          <a:endParaRPr lang="ru-RU"/>
        </a:p>
      </dgm:t>
    </dgm:pt>
    <dgm:pt modelId="{EEEF056C-D2B8-4401-B876-BDA9F63C3A9F}" type="sibTrans" cxnId="{CE42864D-A098-46AE-B73B-A5618F828BC7}">
      <dgm:prSet/>
      <dgm:spPr/>
      <dgm:t>
        <a:bodyPr/>
        <a:lstStyle/>
        <a:p>
          <a:endParaRPr lang="ru-RU"/>
        </a:p>
      </dgm:t>
    </dgm:pt>
    <dgm:pt modelId="{3D4CE92A-3BEB-4F6A-85BE-669F635FD396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Настольные игры развивают инициативу, интерес, эмоциональную отзывчивость, умение сравнивать и делать выводы.</a:t>
          </a:r>
          <a:endParaRPr lang="ru-RU" sz="1600" dirty="0"/>
        </a:p>
      </dgm:t>
    </dgm:pt>
    <dgm:pt modelId="{1CE811B8-46F8-4639-B4C5-B6447433A7C6}" type="parTrans" cxnId="{D9C10589-309C-4D10-BBBC-944AE0772093}">
      <dgm:prSet/>
      <dgm:spPr/>
      <dgm:t>
        <a:bodyPr/>
        <a:lstStyle/>
        <a:p>
          <a:endParaRPr lang="ru-RU"/>
        </a:p>
      </dgm:t>
    </dgm:pt>
    <dgm:pt modelId="{CB9CDD9C-0F7A-4050-9EA5-AE95B6BEB1FA}" type="sibTrans" cxnId="{D9C10589-309C-4D10-BBBC-944AE0772093}">
      <dgm:prSet/>
      <dgm:spPr/>
      <dgm:t>
        <a:bodyPr/>
        <a:lstStyle/>
        <a:p>
          <a:endParaRPr lang="ru-RU"/>
        </a:p>
      </dgm:t>
    </dgm:pt>
    <dgm:pt modelId="{E6842A0A-CD8E-4FD9-96DD-89BEE92F3BB9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Настольные игры учат с достоинством проигрывать и честно побеждать.</a:t>
          </a:r>
          <a:endParaRPr lang="ru-RU" sz="1600" dirty="0"/>
        </a:p>
      </dgm:t>
    </dgm:pt>
    <dgm:pt modelId="{5B7EBE2B-E230-485D-8C2F-3D3291028A4E}" type="parTrans" cxnId="{9A4F7BB8-DD2A-4426-B97F-B737A48D6075}">
      <dgm:prSet/>
      <dgm:spPr/>
      <dgm:t>
        <a:bodyPr/>
        <a:lstStyle/>
        <a:p>
          <a:endParaRPr lang="ru-RU"/>
        </a:p>
      </dgm:t>
    </dgm:pt>
    <dgm:pt modelId="{9924BB75-C9F7-4079-A88E-700D2F8D8535}" type="sibTrans" cxnId="{9A4F7BB8-DD2A-4426-B97F-B737A48D6075}">
      <dgm:prSet/>
      <dgm:spPr/>
      <dgm:t>
        <a:bodyPr/>
        <a:lstStyle/>
        <a:p>
          <a:endParaRPr lang="ru-RU"/>
        </a:p>
      </dgm:t>
    </dgm:pt>
    <dgm:pt modelId="{D1158AED-8C07-4B37-A990-3B7E48D645A1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ru-RU" sz="1600" dirty="0" smtClean="0"/>
            <a:t>Настольные игры развивают азарт и стремление к победе.</a:t>
          </a:r>
          <a:endParaRPr lang="ru-RU" sz="1600" dirty="0"/>
        </a:p>
      </dgm:t>
    </dgm:pt>
    <dgm:pt modelId="{390CBCFC-891C-4210-A73E-702EB2F52D90}" type="parTrans" cxnId="{856210F9-D9FB-45AE-B34C-E212FA3BB665}">
      <dgm:prSet/>
      <dgm:spPr/>
      <dgm:t>
        <a:bodyPr/>
        <a:lstStyle/>
        <a:p>
          <a:endParaRPr lang="ru-RU"/>
        </a:p>
      </dgm:t>
    </dgm:pt>
    <dgm:pt modelId="{EFC04DB5-937E-4E50-9CAD-A9B57730A676}" type="sibTrans" cxnId="{856210F9-D9FB-45AE-B34C-E212FA3BB665}">
      <dgm:prSet/>
      <dgm:spPr/>
      <dgm:t>
        <a:bodyPr/>
        <a:lstStyle/>
        <a:p>
          <a:endParaRPr lang="ru-RU"/>
        </a:p>
      </dgm:t>
    </dgm:pt>
    <dgm:pt modelId="{395A71AA-9DE1-4CDA-8792-A4F4E5D6C5D2}" type="pres">
      <dgm:prSet presAssocID="{43ABEF50-C1F5-45FF-8637-F169C50FA01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E5F424-3760-4F12-B7BA-6B3A386C9C0E}" type="pres">
      <dgm:prSet presAssocID="{C90DC2B7-6152-49BF-89E8-F51C5C7E3F2C}" presName="composite" presStyleCnt="0"/>
      <dgm:spPr/>
    </dgm:pt>
    <dgm:pt modelId="{4D606DA2-48EA-4987-9C7E-F94507A5DB8D}" type="pres">
      <dgm:prSet presAssocID="{C90DC2B7-6152-49BF-89E8-F51C5C7E3F2C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8E19286-24A1-4689-850C-5CF51329DAD7}" type="pres">
      <dgm:prSet presAssocID="{C90DC2B7-6152-49BF-89E8-F51C5C7E3F2C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97C309-A881-4062-ACB1-B9DAB5EFEAB4}" type="pres">
      <dgm:prSet presAssocID="{EEEF056C-D2B8-4401-B876-BDA9F63C3A9F}" presName="spacing" presStyleCnt="0"/>
      <dgm:spPr/>
    </dgm:pt>
    <dgm:pt modelId="{5DBB6D80-E894-48E4-A911-A12919A11C71}" type="pres">
      <dgm:prSet presAssocID="{3D4CE92A-3BEB-4F6A-85BE-669F635FD396}" presName="composite" presStyleCnt="0"/>
      <dgm:spPr/>
    </dgm:pt>
    <dgm:pt modelId="{1B99587B-DF83-446B-BAAA-3C89C4D1E6D0}" type="pres">
      <dgm:prSet presAssocID="{3D4CE92A-3BEB-4F6A-85BE-669F635FD396}" presName="imgShp" presStyleLbl="fgImgPlace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8DF331-4610-4793-8B40-926082576D81}" type="pres">
      <dgm:prSet presAssocID="{3D4CE92A-3BEB-4F6A-85BE-669F635FD39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1F63B-5157-468C-8C2F-34B0DEC082D9}" type="pres">
      <dgm:prSet presAssocID="{CB9CDD9C-0F7A-4050-9EA5-AE95B6BEB1FA}" presName="spacing" presStyleCnt="0"/>
      <dgm:spPr/>
    </dgm:pt>
    <dgm:pt modelId="{8ABB7236-C91D-4683-A7CD-AF070D6DFD94}" type="pres">
      <dgm:prSet presAssocID="{E6842A0A-CD8E-4FD9-96DD-89BEE92F3BB9}" presName="composite" presStyleCnt="0"/>
      <dgm:spPr/>
    </dgm:pt>
    <dgm:pt modelId="{FDED9D2C-99D7-43C7-A472-286E1AE46B35}" type="pres">
      <dgm:prSet presAssocID="{E6842A0A-CD8E-4FD9-96DD-89BEE92F3BB9}" presName="imgShp" presStyleLbl="fgImgPlace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5C49A76-A88A-4851-8173-FDD6983636E5}" type="pres">
      <dgm:prSet presAssocID="{E6842A0A-CD8E-4FD9-96DD-89BEE92F3BB9}" presName="txShp" presStyleLbl="node1" presStyleIdx="2" presStyleCnt="4" custLinFactNeighborX="-1066" custLinFactNeighborY="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E3C89-4945-41B7-A5F9-E5282F94B65E}" type="pres">
      <dgm:prSet presAssocID="{9924BB75-C9F7-4079-A88E-700D2F8D8535}" presName="spacing" presStyleCnt="0"/>
      <dgm:spPr/>
    </dgm:pt>
    <dgm:pt modelId="{442D8045-7109-4417-AF5B-130B888B5A30}" type="pres">
      <dgm:prSet presAssocID="{D1158AED-8C07-4B37-A990-3B7E48D645A1}" presName="composite" presStyleCnt="0"/>
      <dgm:spPr/>
    </dgm:pt>
    <dgm:pt modelId="{4F5E8088-BC05-4720-BA7A-EFA8EC072B12}" type="pres">
      <dgm:prSet presAssocID="{D1158AED-8C07-4B37-A990-3B7E48D645A1}" presName="imgShp" presStyleLbl="fgImgPlace1" presStyleIdx="3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0D35979-C1CE-42E6-9532-5C8F82316A98}" type="pres">
      <dgm:prSet presAssocID="{D1158AED-8C07-4B37-A990-3B7E48D645A1}" presName="txShp" presStyleLbl="node1" presStyleIdx="3" presStyleCnt="4" custLinFactNeighborX="1826" custLinFactNeighborY="-5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F2541D-C4F8-45DD-B7D1-96F62F1133B9}" type="presOf" srcId="{D1158AED-8C07-4B37-A990-3B7E48D645A1}" destId="{50D35979-C1CE-42E6-9532-5C8F82316A98}" srcOrd="0" destOrd="0" presId="urn:microsoft.com/office/officeart/2005/8/layout/vList3"/>
    <dgm:cxn modelId="{856210F9-D9FB-45AE-B34C-E212FA3BB665}" srcId="{43ABEF50-C1F5-45FF-8637-F169C50FA01B}" destId="{D1158AED-8C07-4B37-A990-3B7E48D645A1}" srcOrd="3" destOrd="0" parTransId="{390CBCFC-891C-4210-A73E-702EB2F52D90}" sibTransId="{EFC04DB5-937E-4E50-9CAD-A9B57730A676}"/>
    <dgm:cxn modelId="{CE42864D-A098-46AE-B73B-A5618F828BC7}" srcId="{43ABEF50-C1F5-45FF-8637-F169C50FA01B}" destId="{C90DC2B7-6152-49BF-89E8-F51C5C7E3F2C}" srcOrd="0" destOrd="0" parTransId="{420BB8C5-5692-4926-BC83-354E86591B00}" sibTransId="{EEEF056C-D2B8-4401-B876-BDA9F63C3A9F}"/>
    <dgm:cxn modelId="{1D557EF8-4C0C-4883-98B4-2A2D2CBF814E}" type="presOf" srcId="{E6842A0A-CD8E-4FD9-96DD-89BEE92F3BB9}" destId="{B5C49A76-A88A-4851-8173-FDD6983636E5}" srcOrd="0" destOrd="0" presId="urn:microsoft.com/office/officeart/2005/8/layout/vList3"/>
    <dgm:cxn modelId="{CB0F5CD9-9049-4B24-9CE5-08F4419FA929}" type="presOf" srcId="{43ABEF50-C1F5-45FF-8637-F169C50FA01B}" destId="{395A71AA-9DE1-4CDA-8792-A4F4E5D6C5D2}" srcOrd="0" destOrd="0" presId="urn:microsoft.com/office/officeart/2005/8/layout/vList3"/>
    <dgm:cxn modelId="{9A4F7BB8-DD2A-4426-B97F-B737A48D6075}" srcId="{43ABEF50-C1F5-45FF-8637-F169C50FA01B}" destId="{E6842A0A-CD8E-4FD9-96DD-89BEE92F3BB9}" srcOrd="2" destOrd="0" parTransId="{5B7EBE2B-E230-485D-8C2F-3D3291028A4E}" sibTransId="{9924BB75-C9F7-4079-A88E-700D2F8D8535}"/>
    <dgm:cxn modelId="{3F938756-D526-4A36-8F8F-85EB9867C4C3}" type="presOf" srcId="{3D4CE92A-3BEB-4F6A-85BE-669F635FD396}" destId="{F88DF331-4610-4793-8B40-926082576D81}" srcOrd="0" destOrd="0" presId="urn:microsoft.com/office/officeart/2005/8/layout/vList3"/>
    <dgm:cxn modelId="{D9C10589-309C-4D10-BBBC-944AE0772093}" srcId="{43ABEF50-C1F5-45FF-8637-F169C50FA01B}" destId="{3D4CE92A-3BEB-4F6A-85BE-669F635FD396}" srcOrd="1" destOrd="0" parTransId="{1CE811B8-46F8-4639-B4C5-B6447433A7C6}" sibTransId="{CB9CDD9C-0F7A-4050-9EA5-AE95B6BEB1FA}"/>
    <dgm:cxn modelId="{5CAFE50E-35BA-46A5-8BBA-60C8F517FB4E}" type="presOf" srcId="{C90DC2B7-6152-49BF-89E8-F51C5C7E3F2C}" destId="{88E19286-24A1-4689-850C-5CF51329DAD7}" srcOrd="0" destOrd="0" presId="urn:microsoft.com/office/officeart/2005/8/layout/vList3"/>
    <dgm:cxn modelId="{2118C79C-CD51-450F-950A-13DD57600FE1}" type="presParOf" srcId="{395A71AA-9DE1-4CDA-8792-A4F4E5D6C5D2}" destId="{54E5F424-3760-4F12-B7BA-6B3A386C9C0E}" srcOrd="0" destOrd="0" presId="urn:microsoft.com/office/officeart/2005/8/layout/vList3"/>
    <dgm:cxn modelId="{3B8EEC26-9E7E-4224-85F4-3807E4EAE051}" type="presParOf" srcId="{54E5F424-3760-4F12-B7BA-6B3A386C9C0E}" destId="{4D606DA2-48EA-4987-9C7E-F94507A5DB8D}" srcOrd="0" destOrd="0" presId="urn:microsoft.com/office/officeart/2005/8/layout/vList3"/>
    <dgm:cxn modelId="{79E06331-956E-4073-9970-764DC1040227}" type="presParOf" srcId="{54E5F424-3760-4F12-B7BA-6B3A386C9C0E}" destId="{88E19286-24A1-4689-850C-5CF51329DAD7}" srcOrd="1" destOrd="0" presId="urn:microsoft.com/office/officeart/2005/8/layout/vList3"/>
    <dgm:cxn modelId="{B326CDF7-E9E2-4663-81A4-F542DB16108C}" type="presParOf" srcId="{395A71AA-9DE1-4CDA-8792-A4F4E5D6C5D2}" destId="{B697C309-A881-4062-ACB1-B9DAB5EFEAB4}" srcOrd="1" destOrd="0" presId="urn:microsoft.com/office/officeart/2005/8/layout/vList3"/>
    <dgm:cxn modelId="{C2B08DF9-9609-49FF-A8DD-37F0DCA5AAE5}" type="presParOf" srcId="{395A71AA-9DE1-4CDA-8792-A4F4E5D6C5D2}" destId="{5DBB6D80-E894-48E4-A911-A12919A11C71}" srcOrd="2" destOrd="0" presId="urn:microsoft.com/office/officeart/2005/8/layout/vList3"/>
    <dgm:cxn modelId="{49796E41-5EDA-495C-9280-8A38E79F142E}" type="presParOf" srcId="{5DBB6D80-E894-48E4-A911-A12919A11C71}" destId="{1B99587B-DF83-446B-BAAA-3C89C4D1E6D0}" srcOrd="0" destOrd="0" presId="urn:microsoft.com/office/officeart/2005/8/layout/vList3"/>
    <dgm:cxn modelId="{34972DFF-A632-46FD-BC62-703B09CAC3A1}" type="presParOf" srcId="{5DBB6D80-E894-48E4-A911-A12919A11C71}" destId="{F88DF331-4610-4793-8B40-926082576D81}" srcOrd="1" destOrd="0" presId="urn:microsoft.com/office/officeart/2005/8/layout/vList3"/>
    <dgm:cxn modelId="{7161A77B-2844-4CBC-9EC6-A334DB57291A}" type="presParOf" srcId="{395A71AA-9DE1-4CDA-8792-A4F4E5D6C5D2}" destId="{20C1F63B-5157-468C-8C2F-34B0DEC082D9}" srcOrd="3" destOrd="0" presId="urn:microsoft.com/office/officeart/2005/8/layout/vList3"/>
    <dgm:cxn modelId="{E18FA846-343E-4C22-BC2F-FF8556CFBF99}" type="presParOf" srcId="{395A71AA-9DE1-4CDA-8792-A4F4E5D6C5D2}" destId="{8ABB7236-C91D-4683-A7CD-AF070D6DFD94}" srcOrd="4" destOrd="0" presId="urn:microsoft.com/office/officeart/2005/8/layout/vList3"/>
    <dgm:cxn modelId="{CD3CD581-1EEA-43B5-AC32-4E60AD99FE7E}" type="presParOf" srcId="{8ABB7236-C91D-4683-A7CD-AF070D6DFD94}" destId="{FDED9D2C-99D7-43C7-A472-286E1AE46B35}" srcOrd="0" destOrd="0" presId="urn:microsoft.com/office/officeart/2005/8/layout/vList3"/>
    <dgm:cxn modelId="{060E1B55-9A7C-4C8C-A48C-E791C0C5B53C}" type="presParOf" srcId="{8ABB7236-C91D-4683-A7CD-AF070D6DFD94}" destId="{B5C49A76-A88A-4851-8173-FDD6983636E5}" srcOrd="1" destOrd="0" presId="urn:microsoft.com/office/officeart/2005/8/layout/vList3"/>
    <dgm:cxn modelId="{D8F79E32-0027-46CF-B308-13BB1ACC67C6}" type="presParOf" srcId="{395A71AA-9DE1-4CDA-8792-A4F4E5D6C5D2}" destId="{E0AE3C89-4945-41B7-A5F9-E5282F94B65E}" srcOrd="5" destOrd="0" presId="urn:microsoft.com/office/officeart/2005/8/layout/vList3"/>
    <dgm:cxn modelId="{551BC1F9-7221-4444-ABAC-BF5FB390A46F}" type="presParOf" srcId="{395A71AA-9DE1-4CDA-8792-A4F4E5D6C5D2}" destId="{442D8045-7109-4417-AF5B-130B888B5A30}" srcOrd="6" destOrd="0" presId="urn:microsoft.com/office/officeart/2005/8/layout/vList3"/>
    <dgm:cxn modelId="{9D482CC9-2448-4143-8DB9-3518476E90EF}" type="presParOf" srcId="{442D8045-7109-4417-AF5B-130B888B5A30}" destId="{4F5E8088-BC05-4720-BA7A-EFA8EC072B12}" srcOrd="0" destOrd="0" presId="urn:microsoft.com/office/officeart/2005/8/layout/vList3"/>
    <dgm:cxn modelId="{C134F626-EC7B-460E-B16E-1E0CCDAD9158}" type="presParOf" srcId="{442D8045-7109-4417-AF5B-130B888B5A30}" destId="{50D35979-C1CE-42E6-9532-5C8F82316A98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214290"/>
            <a:ext cx="1524003" cy="950978"/>
          </a:xfrm>
          <a:prstGeom prst="rect">
            <a:avLst/>
          </a:prstGeom>
        </p:spPr>
      </p:pic>
      <p:pic>
        <p:nvPicPr>
          <p:cNvPr id="15" name="Рисунок 14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1500174"/>
            <a:ext cx="1524003" cy="950978"/>
          </a:xfrm>
          <a:prstGeom prst="rect">
            <a:avLst/>
          </a:prstGeom>
        </p:spPr>
      </p:pic>
      <p:pic>
        <p:nvPicPr>
          <p:cNvPr id="16" name="Рисунок 15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2786058"/>
            <a:ext cx="1524003" cy="950978"/>
          </a:xfrm>
          <a:prstGeom prst="rect">
            <a:avLst/>
          </a:prstGeom>
        </p:spPr>
      </p:pic>
      <p:pic>
        <p:nvPicPr>
          <p:cNvPr id="17" name="Рисунок 16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4214818"/>
            <a:ext cx="1524003" cy="950978"/>
          </a:xfrm>
          <a:prstGeom prst="rect">
            <a:avLst/>
          </a:prstGeom>
        </p:spPr>
      </p:pic>
      <p:pic>
        <p:nvPicPr>
          <p:cNvPr id="18" name="Рисунок 17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5643578"/>
            <a:ext cx="1524003" cy="9509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285728"/>
            <a:ext cx="292892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Выполнил выпускник МБДОУ МО 58 г.Краснодара 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b="1" dirty="0" err="1" smtClean="0">
                <a:solidFill>
                  <a:srgbClr val="00421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Бравков</a:t>
            </a:r>
            <a:r>
              <a:rPr lang="ru-RU" b="1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Вячеслав</a:t>
            </a: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421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Куратор воспитатель Фот Татьяна Петровна</a:t>
            </a:r>
            <a:endParaRPr lang="ru-RU" b="1" dirty="0">
              <a:solidFill>
                <a:srgbClr val="00421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027" name="WordArt 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785918" y="4214818"/>
            <a:ext cx="7000924" cy="221457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Для чего нужны настольные игры 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785926"/>
            <a:ext cx="63579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214818"/>
            <a:ext cx="2357454" cy="23138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_0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500438"/>
            <a:ext cx="2214578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 descr="65540444_a7c23401a6b3_1024x76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2357430"/>
            <a:ext cx="1785950" cy="1785950"/>
          </a:xfrm>
          <a:prstGeom prst="rect">
            <a:avLst/>
          </a:prstGeom>
        </p:spPr>
      </p:pic>
      <p:pic>
        <p:nvPicPr>
          <p:cNvPr id="7" name="Рисунок 6" descr="DSC_05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642918"/>
            <a:ext cx="1571636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1714480" y="3857628"/>
            <a:ext cx="24288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Знаменитый и популярный </a:t>
            </a:r>
            <a:r>
              <a:rPr lang="ru-RU" b="1" dirty="0" smtClean="0"/>
              <a:t>«Крокодил».</a:t>
            </a:r>
            <a:r>
              <a:rPr lang="ru-RU" dirty="0" smtClean="0"/>
              <a:t>Сколько надо </a:t>
            </a:r>
            <a:r>
              <a:rPr lang="ru-RU" dirty="0" smtClean="0">
                <a:solidFill>
                  <a:srgbClr val="FF0000"/>
                </a:solidFill>
              </a:rPr>
              <a:t>фантазии, жизненного опыта, выдумки, творчества, </a:t>
            </a:r>
            <a:r>
              <a:rPr lang="ru-RU" dirty="0" smtClean="0"/>
              <a:t>чтобы тебя поняли без слов.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285728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Сколько эмоций, веселья и доброго смеха приносит эта игра  в дружной компании. Развить </a:t>
            </a:r>
            <a:r>
              <a:rPr lang="ru-RU" dirty="0" smtClean="0">
                <a:solidFill>
                  <a:srgbClr val="FF0000"/>
                </a:solidFill>
              </a:rPr>
              <a:t>эрудицию, творческие способности, закрепить таланты</a:t>
            </a:r>
            <a:r>
              <a:rPr lang="ru-RU" dirty="0" smtClean="0"/>
              <a:t> поможет игра </a:t>
            </a:r>
            <a:r>
              <a:rPr lang="ru-RU" b="1" dirty="0" smtClean="0"/>
              <a:t>«Крокодил».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Ошибочно мнение, что настольные игры актуальны лишь в детской среде. Для взрослых </a:t>
            </a:r>
            <a:r>
              <a:rPr lang="ru-RU" b="1" dirty="0" smtClean="0"/>
              <a:t>настольная игра </a:t>
            </a:r>
            <a:r>
              <a:rPr lang="ru-RU" dirty="0" smtClean="0"/>
              <a:t>- это повод на время забыть о своих заботах, работе, возрасте и окунуться в мир детства, став на время беззаботным ребенком.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1285852" y="1571612"/>
          <a:ext cx="757242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571736" y="214290"/>
            <a:ext cx="5410207" cy="221457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857356" y="357166"/>
            <a:ext cx="6858048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08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Когда и где можно пользоваться настольными 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играми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2643174" y="357166"/>
            <a:ext cx="4286280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Выводы: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1643050"/>
          <a:ext cx="742952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5540444_a7c23401a6b3_1024x7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571612"/>
            <a:ext cx="5572164" cy="4972526"/>
          </a:xfrm>
          <a:prstGeom prst="rect">
            <a:avLst/>
          </a:prstGeom>
        </p:spPr>
      </p:pic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2857488" y="428604"/>
            <a:ext cx="3429024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Играйте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143108" y="1428736"/>
            <a:ext cx="5357850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Развивайтесь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3286116" y="2786058"/>
            <a:ext cx="5643602" cy="357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3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 пусть в вашем доме всегда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царит веселье и смех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00100" y="2357430"/>
            <a:ext cx="7929618" cy="3097245"/>
            <a:chOff x="1115616" y="2146448"/>
            <a:chExt cx="7165477" cy="33366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2857488" y="523875"/>
            <a:ext cx="457203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5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Задачи: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16" name="Схема 15"/>
          <p:cNvGraphicFramePr/>
          <p:nvPr/>
        </p:nvGraphicFramePr>
        <p:xfrm>
          <a:off x="1928794" y="1428736"/>
          <a:ext cx="6357982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3071801" y="523875"/>
            <a:ext cx="5000661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8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Цель проекта: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357422" y="1785926"/>
          <a:ext cx="600079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42976" y="1916832"/>
            <a:ext cx="7715304" cy="4353957"/>
            <a:chOff x="539750" y="1344094"/>
            <a:chExt cx="7993063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6216"/>
              <a:chOff x="539552" y="-815361"/>
              <a:chExt cx="7992888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815361"/>
                <a:ext cx="7992888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91382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2214546" y="523875"/>
            <a:ext cx="6072229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285984" y="785794"/>
            <a:ext cx="6000792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8213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143108" y="500042"/>
            <a:ext cx="5715040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0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Актуальность темы: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643042" y="2071678"/>
          <a:ext cx="714380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428605"/>
            <a:ext cx="65008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/>
            <a:r>
              <a:rPr lang="ru-RU" dirty="0" smtClean="0">
                <a:solidFill>
                  <a:srgbClr val="FF0000"/>
                </a:solidFill>
              </a:rPr>
              <a:t>Настольные игры </a:t>
            </a:r>
            <a:r>
              <a:rPr lang="ru-RU" dirty="0" smtClean="0"/>
              <a:t>– это не только развлечение. Они сближают детей и взрослых, развивают умение общаться. Для того, чтобы госпожа «Польза» вступила в свои законные права, нужно правильно выбирать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настолки</a:t>
            </a:r>
            <a:r>
              <a:rPr lang="ru-RU" dirty="0" smtClean="0">
                <a:solidFill>
                  <a:srgbClr val="FF0000"/>
                </a:solidFill>
              </a:rPr>
              <a:t>». </a:t>
            </a:r>
            <a:r>
              <a:rPr lang="ru-RU" dirty="0" smtClean="0"/>
              <a:t>И вот в этом мне всегда помогали мои родители и друзья.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3214686"/>
            <a:ext cx="48577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001007"/>
                </a:solidFill>
              </a:rPr>
              <a:t>Когда я был маленьким, моими первыми настольными играми стали  </a:t>
            </a:r>
            <a:r>
              <a:rPr lang="ru-RU" b="1" dirty="0" err="1" smtClean="0">
                <a:solidFill>
                  <a:srgbClr val="001007"/>
                </a:solidFill>
              </a:rPr>
              <a:t>пазлы</a:t>
            </a:r>
            <a:r>
              <a:rPr lang="ru-RU" dirty="0" smtClean="0">
                <a:solidFill>
                  <a:srgbClr val="001007"/>
                </a:solidFill>
              </a:rPr>
              <a:t>, из которых я собирал разные картинки. Сначала несложные, из нескольких деталей, потом количество деталей увеличивалось, и сейчас я могу собрать уже картину из 2000 </a:t>
            </a:r>
            <a:r>
              <a:rPr lang="ru-RU" dirty="0" err="1" smtClean="0">
                <a:solidFill>
                  <a:srgbClr val="001007"/>
                </a:solidFill>
              </a:rPr>
              <a:t>пазлов</a:t>
            </a:r>
            <a:r>
              <a:rPr lang="ru-RU" dirty="0" smtClean="0">
                <a:solidFill>
                  <a:srgbClr val="001007"/>
                </a:solidFill>
              </a:rPr>
              <a:t>. Одна такая большая картина, собранная вместе с мамой, висит у меня дома, а другая - у бабушки с дедушкой.</a:t>
            </a:r>
            <a:endParaRPr lang="ru-RU" dirty="0">
              <a:solidFill>
                <a:srgbClr val="001007"/>
              </a:solidFill>
            </a:endParaRPr>
          </a:p>
        </p:txBody>
      </p:sp>
      <p:pic>
        <p:nvPicPr>
          <p:cNvPr id="5" name="Рисунок 4" descr="65540444_a7c23401a6b3_1024x76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643050"/>
            <a:ext cx="857256" cy="857256"/>
          </a:xfrm>
          <a:prstGeom prst="rect">
            <a:avLst/>
          </a:prstGeom>
        </p:spPr>
      </p:pic>
      <p:pic>
        <p:nvPicPr>
          <p:cNvPr id="6" name="Рисунок 5" descr="65540444_a7c23401a6b3_1024x76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928802"/>
            <a:ext cx="14287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85728"/>
            <a:ext cx="3500462" cy="39703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dirty="0" smtClean="0"/>
              <a:t>Когда мне исполнилось три года, я стал играть в  </a:t>
            </a:r>
            <a:r>
              <a:rPr lang="ru-RU" b="1" dirty="0" smtClean="0"/>
              <a:t>домино,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знакомясь с цифрами</a:t>
            </a:r>
            <a:r>
              <a:rPr lang="ru-RU" dirty="0" smtClean="0"/>
              <a:t>, а чуть позже и в </a:t>
            </a:r>
            <a:r>
              <a:rPr lang="ru-RU" b="1" dirty="0" smtClean="0"/>
              <a:t>лото</a:t>
            </a:r>
            <a:r>
              <a:rPr lang="ru-RU" dirty="0" smtClean="0"/>
              <a:t>. Мама и папа  с удовольствием составляли мне компанию.   </a:t>
            </a:r>
            <a:r>
              <a:rPr lang="ru-RU" dirty="0" smtClean="0">
                <a:solidFill>
                  <a:srgbClr val="FF0000"/>
                </a:solidFill>
              </a:rPr>
              <a:t>Внимание</a:t>
            </a:r>
            <a:r>
              <a:rPr lang="ru-RU" dirty="0" smtClean="0"/>
              <a:t> – вот конек этих классических видов игр. Они помогли мне познакомиться ближе  с </a:t>
            </a:r>
            <a:r>
              <a:rPr lang="ru-RU" b="1" dirty="0" smtClean="0"/>
              <a:t>математикой</a:t>
            </a:r>
            <a:r>
              <a:rPr lang="ru-RU" dirty="0" smtClean="0"/>
              <a:t>. А в лото мы с друзьями до сих пор иногда играем, усложняя правила. Даже часто с другом выигрываем у родителей.</a:t>
            </a:r>
            <a:endParaRPr lang="ru-RU" dirty="0"/>
          </a:p>
        </p:txBody>
      </p:sp>
      <p:pic>
        <p:nvPicPr>
          <p:cNvPr id="3" name="Рисунок 2" descr="65540444_a7c23401a6b3_1024x76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428604"/>
            <a:ext cx="1214446" cy="1214446"/>
          </a:xfrm>
          <a:prstGeom prst="rect">
            <a:avLst/>
          </a:prstGeom>
        </p:spPr>
      </p:pic>
      <p:pic>
        <p:nvPicPr>
          <p:cNvPr id="5" name="Рисунок 4" descr="domino_plastmassovoe_0005_astr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000240"/>
            <a:ext cx="1643074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e6qVJx9Tfz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714356"/>
            <a:ext cx="200026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458581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4286256"/>
            <a:ext cx="278608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429256" y="3500438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К тому времени я уже был знаком с </a:t>
            </a:r>
            <a:r>
              <a:rPr lang="ru-RU" b="1" dirty="0" smtClean="0"/>
              <a:t>«</a:t>
            </a:r>
            <a:r>
              <a:rPr lang="ru-RU" b="1" dirty="0" err="1" smtClean="0"/>
              <a:t>ходилками</a:t>
            </a:r>
            <a:r>
              <a:rPr lang="ru-RU" b="1" dirty="0" smtClean="0"/>
              <a:t>»</a:t>
            </a:r>
            <a:r>
              <a:rPr lang="ru-RU" dirty="0" smtClean="0"/>
              <a:t> по полю, и мог, благодаря им,  </a:t>
            </a:r>
            <a:r>
              <a:rPr lang="ru-RU" dirty="0" smtClean="0">
                <a:solidFill>
                  <a:srgbClr val="FF0000"/>
                </a:solidFill>
              </a:rPr>
              <a:t>решать несложные примеры</a:t>
            </a:r>
            <a:r>
              <a:rPr lang="ru-RU" dirty="0" smtClean="0"/>
              <a:t>. И тут папа достал </a:t>
            </a:r>
            <a:r>
              <a:rPr lang="ru-RU" b="1" dirty="0" smtClean="0"/>
              <a:t>шашки</a:t>
            </a:r>
            <a:r>
              <a:rPr lang="ru-RU" dirty="0" smtClean="0"/>
              <a:t>. Здесь уже надо было применять </a:t>
            </a:r>
            <a:r>
              <a:rPr lang="ru-RU" dirty="0" smtClean="0">
                <a:solidFill>
                  <a:srgbClr val="FF0000"/>
                </a:solidFill>
              </a:rPr>
              <a:t>логику</a:t>
            </a:r>
            <a:r>
              <a:rPr lang="ru-RU" dirty="0" smtClean="0"/>
              <a:t>. Не сразу мне это было легко. </a:t>
            </a:r>
            <a:endParaRPr lang="ru-RU" dirty="0"/>
          </a:p>
        </p:txBody>
      </p:sp>
      <p:pic>
        <p:nvPicPr>
          <p:cNvPr id="8" name="Рисунок 7" descr="65540444_a7c23401a6b3_1024x76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2428868"/>
            <a:ext cx="1214446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357167"/>
            <a:ext cx="27146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 шести годам крестный подарил мне </a:t>
            </a:r>
            <a:r>
              <a:rPr lang="ru-RU" b="1" dirty="0" smtClean="0"/>
              <a:t>хоккей и футбол</a:t>
            </a:r>
            <a:r>
              <a:rPr lang="ru-RU" dirty="0" smtClean="0"/>
              <a:t>. Было интересно сыграть партию-другую с папой или старшим братом. Вот где </a:t>
            </a:r>
            <a:r>
              <a:rPr lang="ru-RU" dirty="0" smtClean="0">
                <a:solidFill>
                  <a:srgbClr val="FF0000"/>
                </a:solidFill>
              </a:rPr>
              <a:t>скорость мышления, ловкость, быстрота принятия решения</a:t>
            </a:r>
            <a:r>
              <a:rPr lang="ru-RU" dirty="0" smtClean="0"/>
              <a:t> играют главную роль для победы.</a:t>
            </a:r>
            <a:endParaRPr lang="ru-RU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500043"/>
            <a:ext cx="228601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utbol_stol_2035_b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500042"/>
            <a:ext cx="207170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Баланс-Стулья-Настольная-Игра-Образования-Детей-Игрушки-Баланс-Игрушки-Головоломки-Настольные-Игры-Охрана-окружающей-среды-АБ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3071810"/>
            <a:ext cx="407196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3643314"/>
            <a:ext cx="25717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 первом классе в школе подарили игру </a:t>
            </a:r>
            <a:r>
              <a:rPr lang="ru-RU" b="1" dirty="0" smtClean="0"/>
              <a:t>«Стулья - балансиры».  </a:t>
            </a:r>
            <a:r>
              <a:rPr lang="ru-RU" dirty="0" smtClean="0"/>
              <a:t>В нее играть очень весело, требуется </a:t>
            </a:r>
            <a:r>
              <a:rPr lang="ru-RU" dirty="0" smtClean="0">
                <a:solidFill>
                  <a:srgbClr val="FF0000"/>
                </a:solidFill>
              </a:rPr>
              <a:t>аккуратность, чувство баланса и решительность.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65540444_a7c23401a6b3_1024x76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5214950"/>
            <a:ext cx="1357322" cy="1357322"/>
          </a:xfrm>
          <a:prstGeom prst="rect">
            <a:avLst/>
          </a:prstGeom>
        </p:spPr>
      </p:pic>
      <p:pic>
        <p:nvPicPr>
          <p:cNvPr id="8" name="Рисунок 7" descr="65540444_a7c23401a6b3_1024x76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3143248"/>
            <a:ext cx="928694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428604"/>
            <a:ext cx="3214710" cy="3071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uno-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214686"/>
            <a:ext cx="3000396" cy="31432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65540444_a7c23401a6b3_1024x76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2714620"/>
            <a:ext cx="1214446" cy="14287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2132" y="642918"/>
            <a:ext cx="2857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Хочу  порекомендовать настольную игру, которая развивает </a:t>
            </a:r>
            <a:r>
              <a:rPr lang="ru-RU" dirty="0" smtClean="0">
                <a:solidFill>
                  <a:srgbClr val="FF0000"/>
                </a:solidFill>
              </a:rPr>
              <a:t>воображение, фантазию </a:t>
            </a:r>
            <a:r>
              <a:rPr lang="ru-RU" dirty="0" smtClean="0"/>
              <a:t>и показывает, хорошо ли все играющие  знают друг друга. Это </a:t>
            </a:r>
            <a:r>
              <a:rPr lang="ru-RU" b="1" dirty="0" smtClean="0"/>
              <a:t>«Ассоциации». 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85918" y="4143380"/>
            <a:ext cx="3357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еще  безумно захватывающие </a:t>
            </a:r>
          </a:p>
          <a:p>
            <a:r>
              <a:rPr lang="ru-RU" b="1" dirty="0" smtClean="0"/>
              <a:t>карты «УНО». </a:t>
            </a:r>
            <a:r>
              <a:rPr lang="ru-RU" dirty="0" smtClean="0"/>
              <a:t>Все кто в них играл, знают, что выиграть можно только благодаря </a:t>
            </a:r>
            <a:r>
              <a:rPr lang="ru-RU" dirty="0" smtClean="0">
                <a:solidFill>
                  <a:srgbClr val="FF0000"/>
                </a:solidFill>
              </a:rPr>
              <a:t>вниманию, скорости мышления, логике </a:t>
            </a:r>
            <a:r>
              <a:rPr lang="ru-RU" dirty="0" smtClean="0"/>
              <a:t>и, конечно, если вам немного повезет.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540444_a7c23401a6b3_1024x76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2643182"/>
            <a:ext cx="1285884" cy="1571636"/>
          </a:xfrm>
          <a:prstGeom prst="rect">
            <a:avLst/>
          </a:prstGeom>
        </p:spPr>
      </p:pic>
      <p:pic>
        <p:nvPicPr>
          <p:cNvPr id="3" name="Рисунок 2" descr="65540444_a7c23401a6b3_1024x76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500174"/>
            <a:ext cx="1071571" cy="785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0232" y="357166"/>
            <a:ext cx="6572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Самая любимая, самая серьезная и загадочная игра в нашей семье, с нашими друзьями – </a:t>
            </a:r>
            <a:r>
              <a:rPr lang="ru-RU" b="1" dirty="0" smtClean="0"/>
              <a:t>«Мафия</a:t>
            </a:r>
            <a:r>
              <a:rPr lang="ru-RU" dirty="0" smtClean="0"/>
              <a:t>».  Сколько </a:t>
            </a:r>
            <a:r>
              <a:rPr lang="ru-RU" dirty="0" smtClean="0">
                <a:solidFill>
                  <a:srgbClr val="FF0000"/>
                </a:solidFill>
              </a:rPr>
              <a:t>эмоций</a:t>
            </a:r>
            <a:r>
              <a:rPr lang="ru-RU" dirty="0" smtClean="0"/>
              <a:t> она вызывает. Это и </a:t>
            </a:r>
            <a:r>
              <a:rPr lang="ru-RU" dirty="0" smtClean="0">
                <a:solidFill>
                  <a:srgbClr val="FF0000"/>
                </a:solidFill>
              </a:rPr>
              <a:t>проверка друзей</a:t>
            </a:r>
            <a:r>
              <a:rPr lang="ru-RU" dirty="0" smtClean="0"/>
              <a:t>, и </a:t>
            </a:r>
            <a:r>
              <a:rPr lang="ru-RU" dirty="0" smtClean="0">
                <a:solidFill>
                  <a:srgbClr val="FF0000"/>
                </a:solidFill>
              </a:rPr>
              <a:t>ложные обманы</a:t>
            </a:r>
            <a:r>
              <a:rPr lang="ru-RU" dirty="0" smtClean="0"/>
              <a:t>, и </a:t>
            </a:r>
            <a:r>
              <a:rPr lang="ru-RU" dirty="0" smtClean="0">
                <a:solidFill>
                  <a:srgbClr val="FF0000"/>
                </a:solidFill>
              </a:rPr>
              <a:t>настоящие слезы, и шпионские разборки </a:t>
            </a:r>
            <a:r>
              <a:rPr lang="ru-RU" dirty="0" smtClean="0"/>
              <a:t>– все это</a:t>
            </a:r>
            <a:r>
              <a:rPr lang="ru-RU" b="1" dirty="0" smtClean="0"/>
              <a:t> «Мафия»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5572140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Играя в </a:t>
            </a:r>
            <a:r>
              <a:rPr lang="ru-RU" b="1" dirty="0" smtClean="0"/>
              <a:t>«Мафию», </a:t>
            </a:r>
            <a:r>
              <a:rPr lang="ru-RU" dirty="0" smtClean="0"/>
              <a:t>ты как будто в театре: чужая жизнь, страсти, </a:t>
            </a:r>
            <a:r>
              <a:rPr lang="ru-RU" dirty="0" smtClean="0">
                <a:solidFill>
                  <a:srgbClr val="FF0000"/>
                </a:solidFill>
              </a:rPr>
              <a:t>умение перевоплощаться</a:t>
            </a:r>
            <a:r>
              <a:rPr lang="ru-RU" dirty="0" smtClean="0"/>
              <a:t>. Здесь нет друзей, родителей – здесь все живут чужой жизнью на время игры. </a:t>
            </a:r>
            <a:endParaRPr lang="ru-RU" dirty="0"/>
          </a:p>
        </p:txBody>
      </p:sp>
      <p:pic>
        <p:nvPicPr>
          <p:cNvPr id="6" name="Рисунок 5" descr="1326993315_1u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2357430"/>
            <a:ext cx="250033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448</TotalTime>
  <Words>835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Smart</cp:lastModifiedBy>
  <cp:revision>61</cp:revision>
  <dcterms:created xsi:type="dcterms:W3CDTF">2014-05-31T12:00:25Z</dcterms:created>
  <dcterms:modified xsi:type="dcterms:W3CDTF">2018-08-14T10:57:08Z</dcterms:modified>
</cp:coreProperties>
</file>