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0" r:id="rId19"/>
    <p:sldId id="280" r:id="rId20"/>
    <p:sldId id="277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7%20&#1050;&#1088;&#1086;&#1082;&#1086;&#1076;&#1080;&#1083;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2%20&#1073;%202%20&#1045;&#1078;&#1080;&#108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gif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6.%20&#1040;&#1085;&#1090;&#1080;&#1083;&#1086;&#1087;&#1072;.mp3" TargetMode="External"/><Relationship Id="rId7" Type="http://schemas.openxmlformats.org/officeDocument/2006/relationships/image" Target="../media/image4.gif"/><Relationship Id="rId2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73;%206%20&#1040;&#1085;&#1090;&#1080;&#1083;&#1086;&#1087;&#1072;.mp3" TargetMode="Externa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8%20&#1046;&#1080;&#1088;&#1072;&#1092;.mp3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3%20&#1073;3%20%20&#1058;&#1072;&#1088;&#1080;.mp3" TargetMode="External"/><Relationship Id="rId7" Type="http://schemas.openxmlformats.org/officeDocument/2006/relationships/image" Target="../media/image9.jpeg"/><Relationship Id="rId2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5%20&#1054;&#1079;&#1077;&#1088;&#1086;.mp3" TargetMode="Externa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4%20&#1047;&#1077;&#1073;&#1088;&#1072;.mp3" TargetMode="Externa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.jpeg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7%20&#1050;&#1088;&#1086;&#1082;&#1086;&#1076;&#1080;&#1083;.mp3" TargetMode="Externa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2%20&#1073;%202%20&#1045;&#1078;&#1080;&#1082;.mp3" TargetMode="External"/><Relationship Id="rId6" Type="http://schemas.openxmlformats.org/officeDocument/2006/relationships/image" Target="../media/image14.gif"/><Relationship Id="rId5" Type="http://schemas.openxmlformats.org/officeDocument/2006/relationships/image" Target="../media/image17.gif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6.%20&#1040;&#1085;&#1090;&#1080;&#1083;&#1086;&#1087;&#1072;.mp3" TargetMode="External"/><Relationship Id="rId7" Type="http://schemas.openxmlformats.org/officeDocument/2006/relationships/image" Target="../media/image3.gif"/><Relationship Id="rId2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73;%206%20&#1040;&#1085;&#1090;&#1080;&#1083;&#1086;&#1087;&#1072;.mp3" TargetMode="Externa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8%20&#1046;&#1080;&#1088;&#1072;&#1092;.mp3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4%20&#1047;&#1077;&#1073;&#1088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95;5%20&#1054;&#1079;&#1077;&#1088;&#1086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6;&#1040;&#1041;&#1054;&#1058;&#1040;\&#1044;&#1086;&#1082;&#1091;&#1084;&#1077;&#1085;&#1090;&#1099;%20&#1076;&#1083;&#1103;%20&#1084;&#1091;&#1079;&#1099;&#1082;&#1072;&#1083;&#1082;&#1080;\&#1057;&#1072;&#1084;&#1086;&#1086;&#1073;&#1088;&#1072;&#1079;&#1086;&#1074;&#1072;&#1085;&#1080;&#1077;\&#1048;&#1085;&#1090;&#1077;&#1088;&#1074;&#1072;&#1083;&#1099;\&#1055;&#1088;&#1086;&#1086;&#1092;&#1091;&#1089;&#1087;&#1077;&#1093;\&#1051;&#1080;&#1079;&#1091;&#1085;&#1086;&#1074;&#1072;%20&#1057;&#1082;&#1072;&#1079;&#1082;&#1072;%20&#1087;&#1088;&#1086;%20&#1080;&#1085;&#1090;&#1077;&#1088;&#1074;&#1072;&#1083;&#1099;\&#1084;3%20&#1073;3%20%20&#1058;&#1072;&#1088;&#1080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700808"/>
            <a:ext cx="87822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/>
              <a:t>Учебно</a:t>
            </a:r>
            <a:r>
              <a:rPr lang="ru-RU" sz="2400" dirty="0" smtClean="0"/>
              <a:t>- методическое пособие по сольфеджио</a:t>
            </a:r>
          </a:p>
          <a:p>
            <a:pPr algn="ctr"/>
            <a:r>
              <a:rPr lang="ru-RU" sz="2400" b="1" dirty="0" smtClean="0"/>
              <a:t>«Сказка про интервалы»</a:t>
            </a:r>
          </a:p>
          <a:p>
            <a:pPr algn="ctr"/>
            <a:r>
              <a:rPr lang="ru-RU" sz="2400" dirty="0" smtClean="0"/>
              <a:t>преподавателя </a:t>
            </a:r>
            <a:r>
              <a:rPr lang="ru-RU" dirty="0" smtClean="0"/>
              <a:t>муниципального бюджетного общеобразовательного учреждения</a:t>
            </a:r>
          </a:p>
          <a:p>
            <a:pPr algn="ctr"/>
            <a:r>
              <a:rPr lang="ru-RU" dirty="0" smtClean="0"/>
              <a:t> «</a:t>
            </a:r>
            <a:r>
              <a:rPr lang="ru-RU" dirty="0" err="1" smtClean="0"/>
              <a:t>Плесецкая</a:t>
            </a:r>
            <a:r>
              <a:rPr lang="ru-RU" dirty="0" smtClean="0"/>
              <a:t> средняя школа»</a:t>
            </a:r>
          </a:p>
          <a:p>
            <a:pPr algn="ctr"/>
            <a:r>
              <a:rPr lang="ru-RU" sz="2400" dirty="0" smtClean="0"/>
              <a:t>филиала дополнительного образования</a:t>
            </a:r>
          </a:p>
          <a:p>
            <a:pPr algn="ctr"/>
            <a:r>
              <a:rPr lang="ru-RU" sz="2400" dirty="0" smtClean="0"/>
              <a:t> «Детская музыкальная школа»</a:t>
            </a:r>
          </a:p>
          <a:p>
            <a:pPr algn="ctr"/>
            <a:r>
              <a:rPr lang="ru-RU" sz="2400" dirty="0" smtClean="0"/>
              <a:t>Лизуновой Елены Владимировны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67544" y="260648"/>
            <a:ext cx="80559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речке,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протекала через их озеро поселился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ужасный крокодил (</a:t>
            </a: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.7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2343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043608" y="4869160"/>
            <a:ext cx="705654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был такой страшный и ужасный,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что никто не решался переплыть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через речку на другую сторону.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8" descr="http://www.nilen.dk/projekter/tegnefilm/images/ani_alligato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060848"/>
            <a:ext cx="2376264" cy="2772308"/>
          </a:xfrm>
          <a:prstGeom prst="rect">
            <a:avLst/>
          </a:prstGeom>
          <a:noFill/>
        </p:spPr>
      </p:pic>
      <p:pic>
        <p:nvPicPr>
          <p:cNvPr id="8" name="м7 Крокоди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92280" y="14127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5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645024"/>
            <a:ext cx="4298248" cy="32129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33265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Вдруг внимание друзей привлёк странный шум, исходящий откуда-то из огромного дупла старого дерева. </a:t>
            </a:r>
            <a:endParaRPr lang="ru-RU" sz="3000" dirty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3528" y="1772816"/>
            <a:ext cx="846577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Внезапно оттуда выскочил  странный зверёк.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Он свернулся комочком, покатился и замер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м.2 и б.2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).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Раньше друзья никогда не видели такого зверя.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Долго ли, коротко ли, но друзьям удалось познакомиться со странным зверем.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340768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Он оказался не такой уж и страшный, как им показалось поначалу. </a:t>
            </a:r>
          </a:p>
          <a:p>
            <a:pPr algn="ctr"/>
            <a:r>
              <a:rPr lang="ru-RU" sz="3200" dirty="0" smtClean="0"/>
              <a:t>Зверька звали Ёжик – Колючка. </a:t>
            </a:r>
            <a:endParaRPr lang="ru-RU" sz="3200" dirty="0"/>
          </a:p>
        </p:txBody>
      </p:sp>
      <p:pic>
        <p:nvPicPr>
          <p:cNvPr id="22530" name="Picture 2" descr="http://wdesk.ru/_ph/122/1/774916630.jpg?14456360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780928"/>
            <a:ext cx="3024336" cy="29033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31840" y="5661248"/>
            <a:ext cx="27430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м.2 и б.2</a:t>
            </a:r>
            <a:endParaRPr lang="ru-RU" sz="5400" dirty="0"/>
          </a:p>
        </p:txBody>
      </p:sp>
      <p:pic>
        <p:nvPicPr>
          <p:cNvPr id="7" name="м2 б 2 Еж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12160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09302" y="260648"/>
            <a:ext cx="925330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Колючка поведал свою печальную историю.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Он не помнит, как очутился здесь в саванне и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набрёл на это огромное дерево.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Но он точно знает, что его дом там,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 маленьком лесочке, на другом берегу реки.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Но вот как перебраться туда? Ёжик этого не знал.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Picture 2" descr="http://wdesk.ru/_ph/122/1/774916630.jpg?144563605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140968"/>
            <a:ext cx="2016224" cy="1935576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1446" y="5157192"/>
            <a:ext cx="909255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Не знали и друзья, как помочь ёжику.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Тогда решили они пойти за советом к птичке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Тари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Все вместе: Жирафа, две антилопы, зебра и ёжик Колючка, отправились к озеру.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30120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Там они быстро разыскали свою знакомую птичку и рассказали ей всё как есть. </a:t>
            </a:r>
            <a:endParaRPr lang="ru-RU" sz="3200" dirty="0"/>
          </a:p>
        </p:txBody>
      </p:sp>
      <p:pic>
        <p:nvPicPr>
          <p:cNvPr id="8" name="Picture 2" descr="http://i074.radikal.ru/1312/37/833dc2294bb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556792"/>
            <a:ext cx="1665065" cy="2088232"/>
          </a:xfrm>
          <a:prstGeom prst="rect">
            <a:avLst/>
          </a:prstGeom>
          <a:noFill/>
        </p:spPr>
      </p:pic>
      <p:pic>
        <p:nvPicPr>
          <p:cNvPr id="9" name="Picture 6" descr="http://www.magiclanterngraphics.com/antelop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276872"/>
            <a:ext cx="1400154" cy="1800200"/>
          </a:xfrm>
          <a:prstGeom prst="rect">
            <a:avLst/>
          </a:prstGeom>
          <a:noFill/>
        </p:spPr>
      </p:pic>
      <p:pic>
        <p:nvPicPr>
          <p:cNvPr id="10" name="Picture 10" descr="http://florence.apln-blog.fr/files/2013/11/biche_013.gif"/>
          <p:cNvPicPr>
            <a:picLocks noChangeAspect="1" noChangeArrowheads="1" noCrop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7734300" y="4005064"/>
            <a:ext cx="1409700" cy="1143000"/>
          </a:xfrm>
          <a:prstGeom prst="rect">
            <a:avLst/>
          </a:prstGeom>
          <a:noFill/>
        </p:spPr>
      </p:pic>
      <p:pic>
        <p:nvPicPr>
          <p:cNvPr id="11" name="Picture 8" descr="http://telegram.org.ru/uploads/posts/2015-11/1447518060_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772816"/>
            <a:ext cx="3076600" cy="3076601"/>
          </a:xfrm>
          <a:prstGeom prst="rect">
            <a:avLst/>
          </a:prstGeom>
          <a:noFill/>
        </p:spPr>
      </p:pic>
      <p:pic>
        <p:nvPicPr>
          <p:cNvPr id="12" name="Picture 2" descr="http://wdesk.ru/_ph/122/1/774916630.jpg?144563605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3284984"/>
            <a:ext cx="2016224" cy="1935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76672"/>
            <a:ext cx="6678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Немного подумав, </a:t>
            </a:r>
            <a:r>
              <a:rPr lang="ru-RU" sz="3200" dirty="0" err="1" smtClean="0"/>
              <a:t>Тари</a:t>
            </a:r>
            <a:r>
              <a:rPr lang="ru-RU" sz="3200" dirty="0" smtClean="0"/>
              <a:t> полетела на разведку к тому месту, где видела последний раз крокодила.</a:t>
            </a:r>
            <a:endParaRPr lang="ru-RU" sz="3200" dirty="0"/>
          </a:p>
        </p:txBody>
      </p:sp>
      <p:pic>
        <p:nvPicPr>
          <p:cNvPr id="28674" name="Picture 2" descr="D:\РАБОТА\Документы для музыкалки\Самообразование\Интервалы\mult-pict.narod.ru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700808"/>
            <a:ext cx="1877674" cy="1802158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95536" y="3717032"/>
            <a:ext cx="58131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Она быстро нашла его,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так как он так громко ревел,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что его нашёл бы даже слепой…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18" descr="http://www.nilen.dk/projekter/tegnefilm/images/ani_alligato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293096"/>
            <a:ext cx="172819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67544" y="548680"/>
            <a:ext cx="7805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М</a:t>
            </a:r>
            <a:r>
              <a:rPr lang="ru-RU" sz="3200" dirty="0" smtClean="0"/>
              <a:t>удрая птица сразу же принялась за дело: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1124744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она выяснила, почему крокодил так зол, и почему он так громко кричит. 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2204864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Всё оказалось очень просто: крокодил никогда не чистил зубы, и поэтому они у него сильно разболелись.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717032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/>
              <a:t>Тари</a:t>
            </a:r>
            <a:r>
              <a:rPr lang="ru-RU" sz="3200" dirty="0" smtClean="0"/>
              <a:t> предложила крокодилу свою помощь – удалить больные зубы, а он за это обещал ей пропустить через реку её друзей.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5157192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Сказано – сделано. </a:t>
            </a:r>
          </a:p>
          <a:p>
            <a:pPr algn="ctr"/>
            <a:r>
              <a:rPr lang="ru-RU" sz="3200" dirty="0" err="1" smtClean="0"/>
              <a:t>Тари</a:t>
            </a:r>
            <a:r>
              <a:rPr lang="ru-RU" sz="3200" dirty="0" smtClean="0"/>
              <a:t> быстро справилась со своей задачей.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76470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После этого </a:t>
            </a:r>
            <a:r>
              <a:rPr lang="ru-RU" sz="3200" dirty="0" err="1" smtClean="0"/>
              <a:t>Тари</a:t>
            </a:r>
            <a:r>
              <a:rPr lang="ru-RU" sz="3200" dirty="0" smtClean="0"/>
              <a:t> слетала за друзьями, которые без труда смогли помочь ёжику перебраться через речку. </a:t>
            </a:r>
            <a:endParaRPr lang="ru-RU" sz="32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807624"/>
            <a:ext cx="919936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На этом заканчивается история про то,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как пятеро друзей помогли ёжику вернуться домой.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i074.radikal.ru/1312/37/833dc2294bb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980728"/>
            <a:ext cx="3312368" cy="4154187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23528" y="188640"/>
            <a:ext cx="817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 теперь давай вспомним всех героев сказки: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0" y="5013176"/>
            <a:ext cx="16962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ч.8</a:t>
            </a:r>
            <a:endParaRPr lang="ru-RU" sz="9600" dirty="0"/>
          </a:p>
        </p:txBody>
      </p:sp>
      <p:pic>
        <p:nvPicPr>
          <p:cNvPr id="6" name="Picture 6" descr="http://www.magiclanterngraphics.com/antelope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980728"/>
            <a:ext cx="2760305" cy="35489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5013176"/>
            <a:ext cx="17748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б.6</a:t>
            </a:r>
            <a:endParaRPr lang="ru-RU" sz="9600" dirty="0"/>
          </a:p>
        </p:txBody>
      </p:sp>
      <p:pic>
        <p:nvPicPr>
          <p:cNvPr id="8" name="Picture 10" descr="http://florence.apln-blog.fr/files/2013/11/biche_013.gif"/>
          <p:cNvPicPr>
            <a:picLocks noChangeAspect="1" noChangeArrowheads="1" noCrop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6551712" y="2348880"/>
            <a:ext cx="2592288" cy="210185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16216" y="4869160"/>
            <a:ext cx="19511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м.6</a:t>
            </a:r>
            <a:endParaRPr lang="ru-RU" sz="9600" dirty="0"/>
          </a:p>
        </p:txBody>
      </p:sp>
      <p:pic>
        <p:nvPicPr>
          <p:cNvPr id="10" name="ч8 Жираф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2699792" y="5805264"/>
            <a:ext cx="304800" cy="304800"/>
          </a:xfrm>
          <a:prstGeom prst="rect">
            <a:avLst/>
          </a:prstGeom>
        </p:spPr>
      </p:pic>
      <p:pic>
        <p:nvPicPr>
          <p:cNvPr id="11" name="б 6 Антилоп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5724128" y="5805264"/>
            <a:ext cx="304800" cy="304800"/>
          </a:xfrm>
          <a:prstGeom prst="rect">
            <a:avLst/>
          </a:prstGeom>
        </p:spPr>
      </p:pic>
      <p:pic>
        <p:nvPicPr>
          <p:cNvPr id="12" name="м6. Антилоп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846043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8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381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17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165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4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9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 descr="http://telegram.org.ru/uploads/posts/2015-11/1447518060_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-171400"/>
            <a:ext cx="3456384" cy="34563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2996952"/>
            <a:ext cx="144462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ч.4</a:t>
            </a:r>
            <a:endParaRPr lang="ru-RU" sz="8000" dirty="0"/>
          </a:p>
        </p:txBody>
      </p:sp>
      <p:pic>
        <p:nvPicPr>
          <p:cNvPr id="7" name="Picture 2" descr="http://i.ytimg.com/vi/GqIPy537LgI/maxresdefaul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32656"/>
            <a:ext cx="4352483" cy="24482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516216" y="2924944"/>
            <a:ext cx="144462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ч.5</a:t>
            </a:r>
            <a:endParaRPr lang="ru-RU" sz="8000" dirty="0"/>
          </a:p>
        </p:txBody>
      </p:sp>
      <p:pic>
        <p:nvPicPr>
          <p:cNvPr id="9" name="Picture 2" descr="D:\РАБОТА\Документы для музыкалки\Самообразование\Интервалы\mult-pict.narod.ru9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3356992"/>
            <a:ext cx="2376264" cy="228069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699792" y="5534561"/>
            <a:ext cx="40030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б.3 и м.3</a:t>
            </a:r>
            <a:endParaRPr lang="ru-RU" sz="8000" dirty="0"/>
          </a:p>
        </p:txBody>
      </p:sp>
      <p:pic>
        <p:nvPicPr>
          <p:cNvPr id="11" name="ч4 Зеб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2195736" y="3645024"/>
            <a:ext cx="304800" cy="304800"/>
          </a:xfrm>
          <a:prstGeom prst="rect">
            <a:avLst/>
          </a:prstGeom>
        </p:spPr>
      </p:pic>
      <p:pic>
        <p:nvPicPr>
          <p:cNvPr id="12" name="ч5 Озер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8100392" y="3573016"/>
            <a:ext cx="304800" cy="304800"/>
          </a:xfrm>
          <a:prstGeom prst="rect">
            <a:avLst/>
          </a:prstGeom>
        </p:spPr>
      </p:pic>
      <p:pic>
        <p:nvPicPr>
          <p:cNvPr id="13" name="м3 б3  Тар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687625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85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677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288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8403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Данное </a:t>
            </a:r>
            <a:r>
              <a:rPr lang="ru-RU" dirty="0" err="1" smtClean="0"/>
              <a:t>учебно</a:t>
            </a:r>
            <a:r>
              <a:rPr lang="ru-RU" dirty="0" smtClean="0"/>
              <a:t>- методическое пособие представляет собой сказку про интервалы.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84784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Общеизвестно, что применение различных наглядных пособий, а также </a:t>
            </a:r>
            <a:r>
              <a:rPr lang="ru-RU" dirty="0" err="1" smtClean="0"/>
              <a:t>мульмедиа</a:t>
            </a:r>
            <a:r>
              <a:rPr lang="ru-RU" dirty="0" smtClean="0"/>
              <a:t>  очень оживляет уроки сольфеджио. В подготовительном, первом и даже втором классе желательно рассказывать детям небольшие увлекательные истории, героями которых являются музыкальные термины. Очень хорошо для этой цели подходят различные  сказки.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21297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 </a:t>
            </a:r>
            <a:r>
              <a:rPr lang="ru-RU" dirty="0" smtClean="0"/>
              <a:t>данной работы: помощь педагогам и учащимся в освоении   темы «Интервалы» на начальном этапе.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149080"/>
            <a:ext cx="84450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Задачи</a:t>
            </a:r>
            <a:r>
              <a:rPr lang="ru-RU" dirty="0" smtClean="0"/>
              <a:t>: ярко, наглядно  и образно познакомить учащихся с характером каждого </a:t>
            </a:r>
          </a:p>
          <a:p>
            <a:pPr algn="just"/>
            <a:r>
              <a:rPr lang="ru-RU" dirty="0" smtClean="0"/>
              <a:t>интервала; введение новых форм и современных технологий работы на уроках</a:t>
            </a:r>
          </a:p>
          <a:p>
            <a:pPr algn="just"/>
            <a:r>
              <a:rPr lang="ru-RU" dirty="0" smtClean="0"/>
              <a:t>сольфеджио;  через эмоционально-чувственную сферу донести до учеников </a:t>
            </a:r>
          </a:p>
          <a:p>
            <a:pPr algn="just"/>
            <a:r>
              <a:rPr lang="ru-RU" dirty="0" smtClean="0"/>
              <a:t>новый материал.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58924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* При подготовке данного пособия была использована работа учащейся  ГОУ школа «Тутти» А. Чуба.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wdesk.ru/_ph/122/1/774916630.jpg?144563605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76672"/>
            <a:ext cx="3240360" cy="31107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3933056"/>
            <a:ext cx="40030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м.2 и б.2</a:t>
            </a:r>
            <a:endParaRPr lang="ru-RU" sz="8000" dirty="0"/>
          </a:p>
        </p:txBody>
      </p:sp>
      <p:pic>
        <p:nvPicPr>
          <p:cNvPr id="7" name="Picture 18" descr="http://www.nilen.dk/projekter/tegnefilm/images/ani_alligato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04664"/>
            <a:ext cx="2952328" cy="344438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228184" y="3933056"/>
            <a:ext cx="165782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м.7</a:t>
            </a:r>
            <a:endParaRPr lang="ru-RU" sz="8000" dirty="0"/>
          </a:p>
        </p:txBody>
      </p:sp>
      <p:pic>
        <p:nvPicPr>
          <p:cNvPr id="9" name="м2 б 2 Еж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195736" y="5229200"/>
            <a:ext cx="304800" cy="304800"/>
          </a:xfrm>
          <a:prstGeom prst="rect">
            <a:avLst/>
          </a:prstGeom>
        </p:spPr>
      </p:pic>
      <p:pic>
        <p:nvPicPr>
          <p:cNvPr id="10" name="м7 Крокодил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6948264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29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85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276872"/>
            <a:ext cx="74340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Здесь же начинается история про то,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как друзья отправились в долгую дорогу,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навстречу новым приключениям…</a:t>
            </a:r>
            <a:endParaRPr lang="ru-RU" sz="32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35696" y="2276872"/>
            <a:ext cx="564064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СКАЗКА ПРО ТО,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ПЯТЕРО ДРУЗЕЙ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ЁЖИКУ ПОМОГЛИ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429000" y="-1571625"/>
            <a:ext cx="16002000" cy="10001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1412776"/>
            <a:ext cx="7988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Высокая жирафа –                                                 2 антилопы -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5517232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ч.8</a:t>
            </a:r>
            <a:endParaRPr lang="ru-RU" sz="5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2060848"/>
            <a:ext cx="2934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Большая  и    малая 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5373216"/>
            <a:ext cx="10791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б.6</a:t>
            </a:r>
            <a:endParaRPr lang="ru-RU" sz="5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04248" y="5301208"/>
            <a:ext cx="1370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м. 6</a:t>
            </a:r>
            <a:endParaRPr lang="ru-RU" sz="5400" b="1" dirty="0"/>
          </a:p>
        </p:txBody>
      </p:sp>
      <p:pic>
        <p:nvPicPr>
          <p:cNvPr id="15" name="Picture 2" descr="http://i074.radikal.ru/1312/37/833dc2294bb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772816"/>
            <a:ext cx="2698554" cy="3384376"/>
          </a:xfrm>
          <a:prstGeom prst="rect">
            <a:avLst/>
          </a:prstGeom>
          <a:noFill/>
        </p:spPr>
      </p:pic>
      <p:pic>
        <p:nvPicPr>
          <p:cNvPr id="16392" name="Picture 8" descr="http://florence.apln-blog.fr/files/2013/11/biche_01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212976"/>
            <a:ext cx="2042625" cy="1656184"/>
          </a:xfrm>
          <a:prstGeom prst="rect">
            <a:avLst/>
          </a:prstGeom>
          <a:noFill/>
        </p:spPr>
      </p:pic>
      <p:pic>
        <p:nvPicPr>
          <p:cNvPr id="17" name="Picture 6" descr="http://www.magiclanterngraphics.com/antelope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1916832"/>
            <a:ext cx="2304256" cy="296261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0992" y="0"/>
            <a:ext cx="90730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В далёкой, жаркой африканской саванне жили-были друзья: </a:t>
            </a:r>
            <a:endParaRPr lang="ru-RU" sz="4000" b="1" dirty="0"/>
          </a:p>
        </p:txBody>
      </p:sp>
      <p:pic>
        <p:nvPicPr>
          <p:cNvPr id="16" name="ч8 Жираф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1691680" y="5877272"/>
            <a:ext cx="304800" cy="304800"/>
          </a:xfrm>
          <a:prstGeom prst="rect">
            <a:avLst/>
          </a:prstGeom>
        </p:spPr>
      </p:pic>
      <p:pic>
        <p:nvPicPr>
          <p:cNvPr id="18" name="б 6 Антилоп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5652120" y="5733256"/>
            <a:ext cx="304800" cy="304800"/>
          </a:xfrm>
          <a:prstGeom prst="rect">
            <a:avLst/>
          </a:prstGeom>
        </p:spPr>
      </p:pic>
      <p:pic>
        <p:nvPicPr>
          <p:cNvPr id="19" name="м6. Антилоп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8316416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8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38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178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165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43808" y="764704"/>
            <a:ext cx="3076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и храбрая зебра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5589240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ч.4</a:t>
            </a:r>
            <a:endParaRPr lang="ru-RU" sz="5400" b="1" dirty="0"/>
          </a:p>
        </p:txBody>
      </p:sp>
      <p:pic>
        <p:nvPicPr>
          <p:cNvPr id="17416" name="Picture 8" descr="http://telegram.org.ru/uploads/posts/2015-11/1447518060_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052736"/>
            <a:ext cx="4876800" cy="4876801"/>
          </a:xfrm>
          <a:prstGeom prst="rect">
            <a:avLst/>
          </a:prstGeom>
          <a:noFill/>
        </p:spPr>
      </p:pic>
      <p:pic>
        <p:nvPicPr>
          <p:cNvPr id="8" name="ч4 Зеб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00404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76470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Друзья весело проводили время, играя в разные забавные игры. </a:t>
            </a:r>
            <a:endParaRPr lang="ru-RU" sz="3600" dirty="0"/>
          </a:p>
        </p:txBody>
      </p:sp>
      <p:pic>
        <p:nvPicPr>
          <p:cNvPr id="18434" name="Picture 2" descr="http://cs543106.vk.me/v543106697/19c5/dPMxOvAAHY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1" y="2132856"/>
            <a:ext cx="4104456" cy="28803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515719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Но чаще всего  мечтали они о далёких путешествиях.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Но самое длинное путешествие было для них всегда одно – поход к дальнему озеру (ч.5) на водопой…</a:t>
            </a:r>
            <a:endParaRPr lang="ru-RU" sz="3600" dirty="0"/>
          </a:p>
        </p:txBody>
      </p:sp>
      <p:pic>
        <p:nvPicPr>
          <p:cNvPr id="21506" name="Picture 2" descr="http://i.ytimg.com/vi/GqIPy537LgI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348880"/>
            <a:ext cx="4864540" cy="27363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95936" y="5229200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ч.5</a:t>
            </a:r>
            <a:endParaRPr lang="ru-RU" sz="5400" b="1" dirty="0"/>
          </a:p>
        </p:txBody>
      </p:sp>
      <p:pic>
        <p:nvPicPr>
          <p:cNvPr id="6" name="ч5 Озе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292080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www.silkdream.ru/pict/mult-pict.narod.ru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060848"/>
            <a:ext cx="2802921" cy="269039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528" y="692696"/>
            <a:ext cx="835587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Там они всегда болтали о том, о сём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птицей – носорогом 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б3 и м3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которую все звали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Тари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Тари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много знала, так как летала за озеро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даже была в лесу за рекой,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может и дальше.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м3 б3  Тар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24328" y="14127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ТА\Документы для музыкалки\Самообразование\Интервалы\afrika_yuzhnaya_afrika_namibiya_peyzazh_pustynya_savanna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132856"/>
            <a:ext cx="46085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7504" y="446475"/>
            <a:ext cx="838357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однажды, возвращаясь с водопоя,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друзья остановились под своим любимым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баобабом.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86916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Они обсуждали то, что им сегодня рассказала </a:t>
            </a:r>
            <a:r>
              <a:rPr lang="ru-RU" sz="3200" dirty="0" err="1" smtClean="0"/>
              <a:t>Тари</a:t>
            </a:r>
            <a:r>
              <a:rPr lang="ru-RU" sz="3200" dirty="0" smtClean="0"/>
              <a:t>: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661</Words>
  <Application>Microsoft Office PowerPoint</Application>
  <PresentationFormat>Экран (4:3)</PresentationFormat>
  <Paragraphs>98</Paragraphs>
  <Slides>21</Slides>
  <Notes>0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RePack by SPecialiST</cp:lastModifiedBy>
  <cp:revision>65</cp:revision>
  <dcterms:created xsi:type="dcterms:W3CDTF">2015-12-20T13:28:06Z</dcterms:created>
  <dcterms:modified xsi:type="dcterms:W3CDTF">2018-08-14T14:09:59Z</dcterms:modified>
</cp:coreProperties>
</file>