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22413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</a:t>
            </a:r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музыке</a:t>
            </a:r>
            <a:b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</a:t>
            </a:r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зло в музыкальных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сказках</a:t>
            </a:r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Новая папка\Для высшей категории\Добро и зло в музыкальных сказках\Васнецов-Кащей-Бессмертны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086181"/>
            <a:ext cx="4126196" cy="277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Новая папка\Для высшей категории\Добро и зло в музыкальных сказках\Три богатыря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4005064"/>
            <a:ext cx="4126195" cy="275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Новая папка\Для высшей категории\Добро и зло в музыкальных сказках\Царевна-лебедь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4124" y="1543803"/>
            <a:ext cx="3769347" cy="4613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Новая папка\Для высшей категории\Добро и зло в музыкальных сказках\Мусоргский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426968" cy="635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412776"/>
            <a:ext cx="3744416" cy="864096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П. Мусоргский</a:t>
            </a:r>
            <a:endParaRPr lang="ru-RU" sz="28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2852936"/>
            <a:ext cx="3024336" cy="1584176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«Картинки </a:t>
            </a:r>
          </a:p>
          <a:p>
            <a:pPr algn="ctr">
              <a:spcBef>
                <a:spcPts val="0"/>
              </a:spcBef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выставки»</a:t>
            </a:r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065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овая папка\Для высшей категории\Добро и зло в музыкальных сказках\Гартман Часы с кукушк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5" y="260648"/>
            <a:ext cx="4348765" cy="568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5949280"/>
            <a:ext cx="6696744" cy="90872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Гартман «Часы с кукушкой»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290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Новая папка\Для высшей категории\Добро и зло в музыкальных сказках\Васнецов Избушка на курьих ножках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717122" cy="581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Новая папка\Для высшей категории\Добро и зло в музыкальных сказках\Билибин Баба-Яг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70132"/>
            <a:ext cx="4454758" cy="580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1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Васнецов «Избушка на курьих ножках»               И.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Билибин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«Баба-Яга»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070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\Для высшей категории\Добро и зло в музыкальных сказках\Васнецов Баба Я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87132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949280"/>
            <a:ext cx="8229600" cy="9087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Васнецов «Баба-яга»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64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Новая папка\Для высшей категории\Добро и зло в музыкальных сказках\Чайковский2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31" r="7932"/>
          <a:stretch/>
        </p:blipFill>
        <p:spPr bwMode="auto">
          <a:xfrm>
            <a:off x="179512" y="260648"/>
            <a:ext cx="537535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4864" y="273050"/>
            <a:ext cx="3589135" cy="116205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И. Чайковский</a:t>
            </a:r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36096" y="1988840"/>
            <a:ext cx="3816424" cy="413732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 альбом»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36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\Для высшей категории\Добро и зло в музыкальных сказках\Билибин Пляшущая Баба-Я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9291"/>
            <a:ext cx="4868391" cy="577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42000"/>
            <a:ext cx="8229600" cy="89936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Билибин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«Пляшущая Баба-Яга»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368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Сказка в музыке Добро и зло в музыкальных сказках </vt:lpstr>
      <vt:lpstr>М. П. Мусоргский</vt:lpstr>
      <vt:lpstr>Презентация PowerPoint</vt:lpstr>
      <vt:lpstr>В. Васнецов «Избушка на курьих ножках»               И. Билибин «Баба-Яга»</vt:lpstr>
      <vt:lpstr>В. Васнецов «Баба-яга»</vt:lpstr>
      <vt:lpstr>П. И. Чайковский</vt:lpstr>
      <vt:lpstr>И. Билибин «Пляшущая Баба-Яга»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в музыке Добро и зло в музыкальных сказках </dc:title>
  <dc:creator>воспитатели10к3</dc:creator>
  <cp:lastModifiedBy>воспитатели10к3</cp:lastModifiedBy>
  <cp:revision>9</cp:revision>
  <dcterms:created xsi:type="dcterms:W3CDTF">2018-08-14T11:02:31Z</dcterms:created>
  <dcterms:modified xsi:type="dcterms:W3CDTF">2018-08-14T11:57:20Z</dcterms:modified>
</cp:coreProperties>
</file>