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58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6ED4"/>
    <a:srgbClr val="00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86F75-FDBA-4655-8B3E-9CE3E017F71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F3B5B-0C59-4108-A79F-54B872297A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4811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F3B5B-0C59-4108-A79F-54B872297A9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57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9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79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01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42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25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14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20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47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165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479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52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F6A7-5503-44AF-BADB-EF0A376DCD3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ED3C1-C4B3-4939-B46C-FE8E394C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610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13244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работе с детьми младшего дошкольного возраста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869160"/>
            <a:ext cx="8352928" cy="1752600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Подготовила: воспитатель Панфил Юлия Викторовна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0932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2017 год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7206" y="2717304"/>
            <a:ext cx="2728504" cy="2324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708920"/>
            <a:ext cx="3168352" cy="242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0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Рецепт классического теста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844824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муки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соли «Экстра»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125 мл воды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823320"/>
            <a:ext cx="2708920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1166" y="3068960"/>
            <a:ext cx="2778125" cy="2180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113" y="2823793"/>
            <a:ext cx="2088232" cy="314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31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871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Тесто, которое светится в темноте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8503" y="1268760"/>
            <a:ext cx="81597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стакана тёплой воды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стакана муки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2/3 стакана соли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 В жидкий в капсулах или в таблетках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столовые ложки растительного масла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ложки винного камня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Такое тесто вызовет бурю эмоций у детей, ведь оно светится в тёмной комнате!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941168"/>
            <a:ext cx="1046732" cy="15787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5578245"/>
            <a:ext cx="1279755" cy="1279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4293096"/>
            <a:ext cx="1456027" cy="11429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5301208"/>
            <a:ext cx="1187944" cy="13884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221088"/>
            <a:ext cx="1368152" cy="1368152"/>
          </a:xfrm>
          <a:prstGeom prst="rect">
            <a:avLst/>
          </a:prstGeom>
        </p:spPr>
      </p:pic>
      <p:pic>
        <p:nvPicPr>
          <p:cNvPr id="9" name="Рисунок 8" descr="ea471d0bd55207ad473bd2b556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24128" y="4005064"/>
            <a:ext cx="3248919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35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332656"/>
            <a:ext cx="7932373" cy="5949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307975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поделок из теста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15793"/>
            <a:ext cx="5040560" cy="2835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861048"/>
            <a:ext cx="5124062" cy="288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38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6080" y="116632"/>
            <a:ext cx="6012160" cy="33818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140968"/>
            <a:ext cx="6308193" cy="35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48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980728"/>
            <a:ext cx="8308415" cy="467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10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260542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332656"/>
            <a:ext cx="8220405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66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«Истоки способностей и дарований детей – на кончиках пальцев. От пальцев, образно говоря, идут тончайшие ручейки, которые питают источник творческой мысли».</a:t>
            </a:r>
          </a:p>
          <a:p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В. А. Сухомлинский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</a:t>
            </a:r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11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 </a:t>
            </a:r>
            <a:r>
              <a:rPr lang="ru-RU" sz="4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Когда-то, </a:t>
            </a:r>
            <a:r>
              <a:rPr lang="ru-RU" sz="2400" b="1" dirty="0" err="1">
                <a:solidFill>
                  <a:srgbClr val="002060"/>
                </a:solidFill>
              </a:rPr>
              <a:t>давным</a:t>
            </a:r>
            <a:r>
              <a:rPr lang="ru-RU" sz="2400" b="1" dirty="0">
                <a:solidFill>
                  <a:srgbClr val="002060"/>
                </a:solidFill>
              </a:rPr>
              <a:t> – давно, в седую старину, люди начали лепить хлебные лепёшки из муки и воды, их обжигали на раскалённых камнях.  Из теста выпекали не только хлеб, но и декоративные изделия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В Германии и Скандинавии было  принято изготавливать Пасхальные  и Рождественские сувениры из солёного теста.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622948"/>
            <a:ext cx="3096344" cy="29656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3169" y="3501008"/>
            <a:ext cx="2496830" cy="320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208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 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84784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 странах Восточной Европы популярны большие картины из теста.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016" y="2538540"/>
            <a:ext cx="4572000" cy="32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068959"/>
            <a:ext cx="3647791" cy="364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43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 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Когда главным символом Рождества стала ёлка, бедные люди стали изготавливать из теста украшения. Для их сохранности от поедания </a:t>
            </a:r>
            <a:r>
              <a:rPr lang="ru-RU" sz="2400" b="1" dirty="0" smtClean="0">
                <a:solidFill>
                  <a:srgbClr val="002060"/>
                </a:solidFill>
              </a:rPr>
              <a:t>мышами </a:t>
            </a:r>
            <a:r>
              <a:rPr lang="ru-RU" sz="2400" b="1" dirty="0">
                <a:solidFill>
                  <a:srgbClr val="002060"/>
                </a:solidFill>
              </a:rPr>
              <a:t>и насекомыми, в тесто добавляли большое количество соли. Так и возникло солёное тесто.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140968"/>
            <a:ext cx="5097760" cy="35875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2664849"/>
            <a:ext cx="3024336" cy="19972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4777" y="4652262"/>
            <a:ext cx="1815005" cy="207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75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8826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 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На Русском Севере, в хлебосольных и приветливых поморских домах на видных местах всегда стояли рукотворные диковины в виде маленьких фигурок людей и животных.  Это </a:t>
            </a:r>
            <a:r>
              <a:rPr lang="ru-RU" sz="2400" b="1" dirty="0" err="1">
                <a:solidFill>
                  <a:srgbClr val="002060"/>
                </a:solidFill>
              </a:rPr>
              <a:t>мукосольки</a:t>
            </a:r>
            <a:r>
              <a:rPr lang="ru-RU" sz="2400" b="1" dirty="0">
                <a:solidFill>
                  <a:srgbClr val="002060"/>
                </a:solidFill>
              </a:rPr>
              <a:t> – поделки из </a:t>
            </a:r>
            <a:r>
              <a:rPr lang="ru-RU" sz="2400" b="1" dirty="0" smtClean="0">
                <a:solidFill>
                  <a:srgbClr val="002060"/>
                </a:solidFill>
              </a:rPr>
              <a:t>соли </a:t>
            </a:r>
            <a:r>
              <a:rPr lang="ru-RU" sz="2400" b="1" dirty="0">
                <a:solidFill>
                  <a:srgbClr val="002060"/>
                </a:solidFill>
              </a:rPr>
              <a:t>и муки.. В старину такие поделки служили оберегами. На Рождество обязательно лепили такие фигурки и, раздавая родным и знакомым приговаривали :  «Пусть у вас хлеб – соль водится, никогда не переводится!».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516" y="4077072"/>
            <a:ext cx="2459614" cy="26862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4653136"/>
            <a:ext cx="2511840" cy="1883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8260" y="4171732"/>
            <a:ext cx="3405740" cy="255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511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Развитие творческого воображения, мелкой моторики  и речи детей.</a:t>
            </a:r>
            <a:endParaRPr lang="ru-RU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Обучающие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/>
              <a:t>- </a:t>
            </a:r>
            <a:r>
              <a:rPr lang="ru-RU" sz="2400" b="1" dirty="0"/>
              <a:t>развивать интерес у детей к творческому </a:t>
            </a:r>
            <a:r>
              <a:rPr lang="ru-RU" sz="2400" b="1" dirty="0" smtClean="0"/>
              <a:t>    труду</a:t>
            </a:r>
            <a:endParaRPr lang="ru-RU" sz="2400" b="1" dirty="0"/>
          </a:p>
          <a:p>
            <a:r>
              <a:rPr lang="ru-RU" sz="2400" b="1" dirty="0" smtClean="0"/>
              <a:t>-</a:t>
            </a:r>
            <a:r>
              <a:rPr lang="ru-RU" sz="2400" b="1" dirty="0"/>
              <a:t>знакомить с приёмами  лепки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Воспитательные: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воспитывать усидчивость, упорство, </a:t>
            </a:r>
            <a:endParaRPr lang="ru-RU" sz="2400" b="1" dirty="0" smtClean="0"/>
          </a:p>
          <a:p>
            <a:r>
              <a:rPr lang="ru-RU" sz="2400" b="1" dirty="0" smtClean="0"/>
              <a:t>стремлении  доводить </a:t>
            </a:r>
            <a:r>
              <a:rPr lang="ru-RU" sz="2400" b="1" dirty="0"/>
              <a:t>начатое до </a:t>
            </a:r>
            <a:r>
              <a:rPr lang="ru-RU" sz="2400" b="1" dirty="0" smtClean="0"/>
              <a:t>конца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приучать к аккуратности в работе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формировать умение работать в коллективе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Развивающие:</a:t>
            </a:r>
            <a:r>
              <a:rPr lang="ru-RU" sz="2400" b="1" dirty="0"/>
              <a:t> 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развивать самостоятельность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развивать речь и словарный запас детей</a:t>
            </a:r>
          </a:p>
          <a:p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2230" y="116632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</a:t>
            </a:r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тестопластики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634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570" y="1268760"/>
            <a:ext cx="85749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800" b="1" dirty="0"/>
              <a:t>1.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Разминание </a:t>
            </a:r>
            <a:r>
              <a:rPr lang="ru-RU" sz="2800" b="1" dirty="0"/>
              <a:t>– надавливание руками </a:t>
            </a:r>
            <a:r>
              <a:rPr lang="ru-RU" sz="2800" b="1" dirty="0" smtClean="0"/>
              <a:t>и пальцами </a:t>
            </a:r>
            <a:r>
              <a:rPr lang="ru-RU" sz="2800" b="1" dirty="0"/>
              <a:t>на кусочек теста.</a:t>
            </a:r>
          </a:p>
          <a:p>
            <a:r>
              <a:rPr lang="ru-RU" sz="2800" b="1" dirty="0" smtClean="0"/>
              <a:t>2</a:t>
            </a:r>
            <a:r>
              <a:rPr lang="ru-RU" sz="2800" b="1" dirty="0"/>
              <a:t>. </a:t>
            </a:r>
            <a:r>
              <a:rPr lang="ru-RU" sz="28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Отщипывание</a:t>
            </a:r>
            <a:r>
              <a:rPr lang="ru-RU" sz="2800" b="1" dirty="0"/>
              <a:t> – отделение от большого куска теста небольших кусочков при помощи большого и указательного пальцев.</a:t>
            </a:r>
          </a:p>
          <a:p>
            <a:r>
              <a:rPr lang="ru-RU" sz="2800" b="1" dirty="0"/>
              <a:t>3. </a:t>
            </a:r>
            <a:r>
              <a:rPr lang="ru-RU" sz="28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Шлёпание</a:t>
            </a:r>
            <a:r>
              <a:rPr lang="ru-RU" sz="2800" b="1" dirty="0"/>
              <a:t> – энергичное похлопывание по тесту напряжённой ладонью с прямыми пальцами.</a:t>
            </a:r>
          </a:p>
          <a:p>
            <a:r>
              <a:rPr lang="ru-RU" sz="2800" b="1" dirty="0"/>
              <a:t>4.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Сплющивание</a:t>
            </a:r>
            <a:r>
              <a:rPr lang="ru-RU" sz="2800" b="1" dirty="0"/>
              <a:t> – сжимание куска теста с целью придания ему плоской формы.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5570" y="482769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приёмы лепки из теста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6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6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0381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 приготовить тесто для лепки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137" y="1124744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В зависимости от рецепта солёное тесто для лепки поделок может быть разным. Творческими педагогами и родителями придуманы десятки рецептов:</a:t>
            </a:r>
          </a:p>
          <a:p>
            <a:r>
              <a:rPr lang="ru-RU" sz="2400" b="1" i="1" dirty="0"/>
              <a:t> - классическое солёное;</a:t>
            </a:r>
          </a:p>
          <a:p>
            <a:r>
              <a:rPr lang="ru-RU" sz="2400" b="1" i="1" dirty="0"/>
              <a:t>- заваренное на огне;</a:t>
            </a:r>
          </a:p>
          <a:p>
            <a:r>
              <a:rPr lang="ru-RU" sz="2400" b="1" i="1" dirty="0"/>
              <a:t>- приготовленное в микроволновке;</a:t>
            </a:r>
          </a:p>
          <a:p>
            <a:r>
              <a:rPr lang="ru-RU" sz="2400" b="1" i="1" dirty="0"/>
              <a:t>- светящееся в темноте;</a:t>
            </a:r>
          </a:p>
          <a:p>
            <a:r>
              <a:rPr lang="ru-RU" sz="2400" b="1" i="1" dirty="0"/>
              <a:t>- съедобное;</a:t>
            </a:r>
          </a:p>
          <a:p>
            <a:r>
              <a:rPr lang="ru-RU" sz="2400" b="1" i="1" dirty="0"/>
              <a:t>- с крахмалом;</a:t>
            </a:r>
          </a:p>
          <a:p>
            <a:r>
              <a:rPr lang="ru-RU" sz="2400" b="1" i="1" dirty="0"/>
              <a:t>- белое и цветное;</a:t>
            </a:r>
          </a:p>
          <a:p>
            <a:r>
              <a:rPr lang="ru-RU" sz="2400" b="1" i="1" dirty="0"/>
              <a:t>- мягкое  не очень солёное, в стиле </a:t>
            </a:r>
            <a:r>
              <a:rPr lang="en-US" sz="2400" b="1" i="1" dirty="0"/>
              <a:t>PLAY </a:t>
            </a:r>
            <a:r>
              <a:rPr lang="en-US" sz="2400" b="1" i="1" dirty="0" smtClean="0"/>
              <a:t>DO</a:t>
            </a:r>
            <a:r>
              <a:rPr lang="en-US" sz="2400" b="1" i="1" dirty="0"/>
              <a:t>H</a:t>
            </a:r>
            <a:r>
              <a:rPr lang="ru-RU" sz="2400" b="1" i="1" dirty="0" smtClean="0"/>
              <a:t>.</a:t>
            </a:r>
            <a:endParaRPr lang="ru-RU" sz="2400" b="1" i="1" dirty="0"/>
          </a:p>
          <a:p>
            <a:r>
              <a:rPr lang="ru-RU" sz="2400" b="1" i="1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2420888"/>
            <a:ext cx="3203848" cy="213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96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499</Words>
  <Application>Microsoft Office PowerPoint</Application>
  <PresentationFormat>Экран (4:3)</PresentationFormat>
  <Paragraphs>64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Использование тестопластики в работе с детьми младшего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Тестопластика в работе с детьми младшего дошкольного возраста</dc:title>
  <dc:creator>Пользователь Windows</dc:creator>
  <cp:lastModifiedBy>Альбина</cp:lastModifiedBy>
  <cp:revision>18</cp:revision>
  <dcterms:created xsi:type="dcterms:W3CDTF">2017-03-13T15:19:06Z</dcterms:created>
  <dcterms:modified xsi:type="dcterms:W3CDTF">2018-08-14T15:15:06Z</dcterms:modified>
</cp:coreProperties>
</file>