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2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5D94DEB-0553-4898-82D7-B07EA97FF1D2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993A62F-B7B2-40FA-B7A5-5085F9A54F7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4DEB-0553-4898-82D7-B07EA97FF1D2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3A62F-B7B2-40FA-B7A5-5085F9A54F7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4DEB-0553-4898-82D7-B07EA97FF1D2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3A62F-B7B2-40FA-B7A5-5085F9A54F7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4DEB-0553-4898-82D7-B07EA97FF1D2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3A62F-B7B2-40FA-B7A5-5085F9A54F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4DEB-0553-4898-82D7-B07EA97FF1D2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3A62F-B7B2-40FA-B7A5-5085F9A54F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4DEB-0553-4898-82D7-B07EA97FF1D2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3A62F-B7B2-40FA-B7A5-5085F9A54F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4DEB-0553-4898-82D7-B07EA97FF1D2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3A62F-B7B2-40FA-B7A5-5085F9A54F7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4DEB-0553-4898-82D7-B07EA97FF1D2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3A62F-B7B2-40FA-B7A5-5085F9A54F7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4DEB-0553-4898-82D7-B07EA97FF1D2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3A62F-B7B2-40FA-B7A5-5085F9A54F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4DEB-0553-4898-82D7-B07EA97FF1D2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3A62F-B7B2-40FA-B7A5-5085F9A54F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4DEB-0553-4898-82D7-B07EA97FF1D2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3A62F-B7B2-40FA-B7A5-5085F9A54F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5D94DEB-0553-4898-82D7-B07EA97FF1D2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E993A62F-B7B2-40FA-B7A5-5085F9A54F7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2w.su/memory/1226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ru.wikipedia.org/wiki/%D0%A4%D0%B0%D0%B9%D0%BB:%D0%98%D1%80%D0%B8%D0%BD%D0%B0_%D0%9D%D0%B8%D0%BA%D0%BE%D0%BB%D0%B0%D0%B5%D0%B2%D0%BD%D0%B0_%D0%9B%D0%B5%D0%B2%D1%87%D0%B5%D0%BD%D0%BA%D0%BE.jpg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ru.wikipedia.org/wiki/%D0%A4%D0%B0%D0%B9%D0%BB:Petrova_GK.jpg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narodsopr.ucoz.ru/index/portnova_zinaida/0-588" TargetMode="External"/><Relationship Id="rId2" Type="http://schemas.openxmlformats.org/officeDocument/2006/relationships/hyperlink" Target="http://ru.wikipedia.org/wiki/%25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mviu60.3dn.ru/publ/vypuski/12_rota/volkova_s_p/17-1-0-108" TargetMode="External"/><Relationship Id="rId5" Type="http://schemas.openxmlformats.org/officeDocument/2006/relationships/hyperlink" Target="https://yandex.ru/images/search?p=2&amp;text=%D0%B2%20%D1%82%D1%8B%D0%BB%D1%83%20%D0%BD%D0%B0%20%D0%BF%D0%BE%D0%BB%D1%8F%D1%85%20%D0%B2%D0%BE%D0%B2&amp;noreask=1&amp;lr=194&amp;family=yes" TargetMode="External"/><Relationship Id="rId4" Type="http://schemas.openxmlformats.org/officeDocument/2006/relationships/hyperlink" Target="http://www.svoim.info/201127/?27_6_2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pomnivoinu.ru/img/news/upload/1352728019-2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hyperlink" Target="http://topwar.ru/uploads/posts/2011-03/1299560269_44056_or.jpg" TargetMode="Externa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У войны не женское лицо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Выполнила: библиотекарь МОУ «</a:t>
            </a:r>
            <a:r>
              <a:rPr lang="ru-RU" smtClean="0"/>
              <a:t>СОШ </a:t>
            </a:r>
          </a:p>
          <a:p>
            <a:r>
              <a:rPr lang="ru-RU" smtClean="0"/>
              <a:t>им</a:t>
            </a:r>
            <a:r>
              <a:rPr lang="ru-RU" dirty="0" smtClean="0"/>
              <a:t>. Г.И. Марчука р.п. Духовницкое»        Верховцева Л.В.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51838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Зинаида </a:t>
            </a:r>
            <a:r>
              <a:rPr lang="ru-RU" dirty="0" err="1" smtClean="0"/>
              <a:t>Мартыновна</a:t>
            </a:r>
            <a:r>
              <a:rPr lang="ru-RU" dirty="0" smtClean="0"/>
              <a:t> Портнова с приходом фашистов вступила в подпольную организацию «Юные мстители». Член комитета </a:t>
            </a:r>
            <a:r>
              <a:rPr lang="ru-RU" dirty="0" err="1" smtClean="0"/>
              <a:t>Обольского</a:t>
            </a:r>
            <a:r>
              <a:rPr lang="ru-RU" dirty="0" smtClean="0"/>
              <a:t> комсомольского подполья, разведчица партизанского отряда. Во время выполнения боевого задания была схвачена фашистами. На одном из допросов убила начальника гестапо из его же оружия, пыталась бежать, но была задержана. В январе 1944 года после чудовищных пыток расстреляна гитлеровцами.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«Юные мстители»</a:t>
            </a:r>
            <a:endParaRPr lang="ru-RU" dirty="0"/>
          </a:p>
        </p:txBody>
      </p:sp>
      <p:pic>
        <p:nvPicPr>
          <p:cNvPr id="3074" name="Picture 2" descr="http://narodsopr.ucoz.ru/_si/2/5550568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2758"/>
            <a:ext cx="1941290" cy="2110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551778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Наталья Венедиктовна Ковшова и Мария Семёновна Поливанова в августе 1942 года близ деревни </a:t>
            </a:r>
            <a:r>
              <a:rPr lang="ru-RU" dirty="0" err="1" smtClean="0"/>
              <a:t>Сутоки-Бяково</a:t>
            </a:r>
            <a:r>
              <a:rPr lang="ru-RU" dirty="0" smtClean="0"/>
              <a:t> Старо-Русского района в составе снайперской группы, приданной автоматчикам батальона, обороняли свой участок. В ходе жестокого боя ряды бойцов редели.</a:t>
            </a:r>
          </a:p>
          <a:p>
            <a:r>
              <a:rPr lang="ru-RU" dirty="0" smtClean="0"/>
              <a:t>…Оставшись на рубеже вдвоём, подруги продолжали сражаться до последнего патрона. Гитлеровцы пытались захватить девушек живыми. Израсходовав все боеприпасы, героини подорвали себя гранатами, уничтожив при этом окруживших их фашистов.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снайперы</a:t>
            </a:r>
            <a:endParaRPr lang="ru-RU" dirty="0"/>
          </a:p>
        </p:txBody>
      </p:sp>
      <p:pic>
        <p:nvPicPr>
          <p:cNvPr id="4098" name="Picture 2" descr="Маша Поливанова и Наташа Ковшова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857500" cy="2324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663180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99247" y="2348880"/>
            <a:ext cx="7745505" cy="3777282"/>
          </a:xfrm>
        </p:spPr>
        <p:txBody>
          <a:bodyPr>
            <a:noAutofit/>
          </a:bodyPr>
          <a:lstStyle/>
          <a:p>
            <a:r>
              <a:rPr lang="ru-RU" sz="2800" dirty="0" smtClean="0"/>
              <a:t>Ирина Николаевна Левченко была санинструктором. Затем, окончив танковое училище, - командиром танка. Участвовала в боях за освобождение Болгарии, Румынии, Венгрии, проявила при этом мужество, отвагу и героизм. Закончила боевой путь в Берлине.</a:t>
            </a:r>
          </a:p>
          <a:p>
            <a:r>
              <a:rPr lang="ru-RU" sz="2800" dirty="0" smtClean="0"/>
              <a:t>Подполковник, писательница Ирина Николаевна Левченко умерла в январе 1973 года.</a:t>
            </a:r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Командир танка</a:t>
            </a:r>
            <a:endParaRPr lang="ru-RU" dirty="0"/>
          </a:p>
        </p:txBody>
      </p:sp>
      <p:pic>
        <p:nvPicPr>
          <p:cNvPr id="5122" name="Picture 2" descr="Ирина Николаевна Левченко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92280" y="-4856"/>
            <a:ext cx="2049291" cy="2909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945798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Галина Константиновна Петрова была санинструктором в батальоне морской пехоты. </a:t>
            </a:r>
          </a:p>
          <a:p>
            <a:r>
              <a:rPr lang="ru-RU" dirty="0" smtClean="0"/>
              <a:t>В штормовую ночь на 1 ноября 1943 года участвовала в легендарном десанте на Керченский полуостров. При высадке проявила исключительное мужество и отвагу. В разгар боя была на самых опасных участках, оказывая помощь раненым. Двадцать десантников вынесла она из-под огня в первом ночном бою.</a:t>
            </a:r>
          </a:p>
          <a:p>
            <a:r>
              <a:rPr lang="ru-RU" dirty="0" smtClean="0"/>
              <a:t>Храбрая девушка погибла, но память о ней жива.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Санинструктор</a:t>
            </a:r>
            <a:endParaRPr lang="ru-RU" dirty="0"/>
          </a:p>
        </p:txBody>
      </p:sp>
      <p:pic>
        <p:nvPicPr>
          <p:cNvPr id="6146" name="Picture 2" descr="Petrova GK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08304" y="43208"/>
            <a:ext cx="1831899" cy="2758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592048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Анастасия Семёновна </a:t>
            </a:r>
            <a:r>
              <a:rPr lang="ru-RU" sz="2800" dirty="0" err="1" smtClean="0"/>
              <a:t>Вшивцева</a:t>
            </a:r>
            <a:r>
              <a:rPr lang="ru-RU" sz="2800" dirty="0" smtClean="0"/>
              <a:t>, легендарная разведчица.</a:t>
            </a:r>
          </a:p>
          <a:p>
            <a:r>
              <a:rPr lang="ru-RU" sz="2800" dirty="0" smtClean="0"/>
              <a:t>Анастасия Павловна </a:t>
            </a:r>
            <a:r>
              <a:rPr lang="ru-RU" sz="2800" dirty="0" err="1" smtClean="0"/>
              <a:t>Мирошникова</a:t>
            </a:r>
            <a:r>
              <a:rPr lang="ru-RU" sz="2800" dirty="0" smtClean="0"/>
              <a:t>, военный специалист и радистка.</a:t>
            </a:r>
          </a:p>
          <a:p>
            <a:r>
              <a:rPr lang="ru-RU" sz="2800" dirty="0" smtClean="0"/>
              <a:t>Анна Филипповна </a:t>
            </a:r>
            <a:r>
              <a:rPr lang="ru-RU" sz="2800" dirty="0" err="1" smtClean="0"/>
              <a:t>Жарёнкова</a:t>
            </a:r>
            <a:r>
              <a:rPr lang="ru-RU" sz="2800" dirty="0" smtClean="0"/>
              <a:t>, командир расчёта крупнокалиберного зенитного пулемёта.</a:t>
            </a:r>
          </a:p>
          <a:p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Наши землячки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554268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99247" y="764703"/>
            <a:ext cx="7745505" cy="5361459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Клавдия Петровна Титаренко</a:t>
            </a:r>
          </a:p>
          <a:p>
            <a:r>
              <a:rPr lang="ru-RU" sz="3200" dirty="0" smtClean="0"/>
              <a:t>Людмила Павловна </a:t>
            </a:r>
            <a:r>
              <a:rPr lang="ru-RU" sz="3200" dirty="0" err="1" smtClean="0"/>
              <a:t>Балдова</a:t>
            </a:r>
            <a:endParaRPr lang="ru-RU" sz="3200" dirty="0" smtClean="0"/>
          </a:p>
          <a:p>
            <a:r>
              <a:rPr lang="ru-RU" sz="3200" dirty="0" smtClean="0"/>
              <a:t>Анна Андреевна </a:t>
            </a:r>
            <a:r>
              <a:rPr lang="ru-RU" sz="3200" dirty="0" err="1" smtClean="0"/>
              <a:t>Запольнова</a:t>
            </a:r>
            <a:endParaRPr lang="ru-RU" sz="3200" dirty="0" smtClean="0"/>
          </a:p>
          <a:p>
            <a:r>
              <a:rPr lang="ru-RU" sz="3200" dirty="0" smtClean="0"/>
              <a:t>Екатерина Андреевна Белова</a:t>
            </a:r>
          </a:p>
          <a:p>
            <a:r>
              <a:rPr lang="ru-RU" sz="3200" dirty="0" smtClean="0"/>
              <a:t>Анна Александровна Слепченко</a:t>
            </a:r>
          </a:p>
          <a:p>
            <a:r>
              <a:rPr lang="ru-RU" sz="3200" dirty="0" smtClean="0"/>
              <a:t>Мария Яковлевна </a:t>
            </a:r>
            <a:r>
              <a:rPr lang="ru-RU" sz="3200" dirty="0" err="1" smtClean="0"/>
              <a:t>Сардинова</a:t>
            </a:r>
            <a:endParaRPr lang="ru-RU" sz="3200" dirty="0" smtClean="0"/>
          </a:p>
          <a:p>
            <a:r>
              <a:rPr lang="ru-RU" sz="3200" dirty="0" smtClean="0"/>
              <a:t>Анастасия Фёдоровна Гусева и другие…</a:t>
            </a:r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0" y="0"/>
            <a:ext cx="7756263" cy="18864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553231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Уже 2 июля 1941 года районная газета сообщала: «</a:t>
            </a:r>
            <a:r>
              <a:rPr lang="ru-RU" dirty="0" err="1" smtClean="0"/>
              <a:t>Озёрки</a:t>
            </a:r>
            <a:r>
              <a:rPr lang="ru-RU" dirty="0" smtClean="0"/>
              <a:t>. Екатерина Фадеева и Мария Фомина сели за руль трактора и обратились ко всем девушкам села быстрее овладевать трактором.»</a:t>
            </a:r>
          </a:p>
          <a:p>
            <a:r>
              <a:rPr lang="ru-RU" dirty="0" smtClean="0"/>
              <a:t>«11 июля. </a:t>
            </a:r>
            <a:r>
              <a:rPr lang="ru-RU" dirty="0" err="1" smtClean="0"/>
              <a:t>Липовская</a:t>
            </a:r>
            <a:r>
              <a:rPr lang="ru-RU" dirty="0" smtClean="0"/>
              <a:t> МТС. На смену ушедшим на фронт пришло 80 женщин.» </a:t>
            </a:r>
          </a:p>
          <a:p>
            <a:r>
              <a:rPr lang="ru-RU" dirty="0" smtClean="0"/>
              <a:t>«23 июля. В «</a:t>
            </a:r>
            <a:r>
              <a:rPr lang="ru-RU" dirty="0" err="1" smtClean="0"/>
              <a:t>Заготзерно</a:t>
            </a:r>
            <a:r>
              <a:rPr lang="ru-RU" dirty="0" smtClean="0"/>
              <a:t>» создана женская бригада. Бригада Елены Слюняевой и Евдокии </a:t>
            </a:r>
            <a:r>
              <a:rPr lang="ru-RU" dirty="0" err="1" smtClean="0"/>
              <a:t>Перегудовой</a:t>
            </a:r>
            <a:r>
              <a:rPr lang="ru-RU" dirty="0" smtClean="0"/>
              <a:t> выполняют задание на 125%»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Всё для фронта, всё для Победы!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944348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 годы войны трудящимися района собрали из личных средств на строительство самолётов и танков 7 млн. рублей. На эти деньги можно было построить и передать Красной Армии 35 боевых самолётов и </a:t>
            </a:r>
            <a:r>
              <a:rPr lang="ru-RU" smtClean="0"/>
              <a:t>70 танков.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006102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Не покладая рук трудились наши женщины в тылу, с тревогой и надеждой прислушиваясь  к сводкам </a:t>
            </a:r>
            <a:r>
              <a:rPr lang="ru-RU" dirty="0" err="1" smtClean="0"/>
              <a:t>Совинформбюро</a:t>
            </a:r>
            <a:r>
              <a:rPr lang="ru-RU" dirty="0" smtClean="0"/>
              <a:t>, ожидая весточек с фронта. Нередко вместо солдатских писем приходили похоронки.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://heygv.ru/img/photos/538_1364185899_bi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4137300"/>
            <a:ext cx="3786214" cy="2592100"/>
          </a:xfrm>
          <a:prstGeom prst="rect">
            <a:avLst/>
          </a:prstGeom>
          <a:noFill/>
        </p:spPr>
      </p:pic>
      <p:pic>
        <p:nvPicPr>
          <p:cNvPr id="3076" name="Picture 4" descr="https://i.ytimg.com/vi/xg7bzz8bVNo/hqdefaul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4071942"/>
            <a:ext cx="3571868" cy="2678902"/>
          </a:xfrm>
          <a:prstGeom prst="rect">
            <a:avLst/>
          </a:prstGeom>
          <a:noFill/>
        </p:spPr>
      </p:pic>
      <p:pic>
        <p:nvPicPr>
          <p:cNvPr id="3078" name="Picture 6" descr="http://sc19.ru/museum/letopis_krasnoyrsk/til/selo/stz1530_ogonek194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86050" y="3786190"/>
            <a:ext cx="3643338" cy="275550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1743597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2204863"/>
            <a:ext cx="8568951" cy="3921299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Выстояли! Победили!</a:t>
            </a:r>
          </a:p>
          <a:p>
            <a:r>
              <a:rPr lang="ru-RU" sz="5400" b="1" dirty="0" smtClean="0"/>
              <a:t>Низкий вам поклон!</a:t>
            </a:r>
            <a:endParaRPr lang="ru-RU" sz="54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53012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99247" y="5805264"/>
            <a:ext cx="7745505" cy="320898"/>
          </a:xfrm>
        </p:spPr>
        <p:txBody>
          <a:bodyPr/>
          <a:lstStyle/>
          <a:p>
            <a:pPr lvl="8"/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1412776"/>
            <a:ext cx="8784976" cy="4968552"/>
          </a:xfrm>
        </p:spPr>
        <p:txBody>
          <a:bodyPr/>
          <a:lstStyle/>
          <a:p>
            <a:pPr lvl="8" algn="ctr" rtl="0">
              <a:spcBef>
                <a:spcPct val="0"/>
              </a:spcBef>
            </a:pPr>
            <a:r>
              <a:rPr lang="ru-RU" sz="3200" b="1" i="1" dirty="0"/>
              <a:t>«Едва ли найдётся хоть одна военная </a:t>
            </a:r>
            <a:r>
              <a:rPr lang="ru-RU" sz="3200" b="1" i="1" dirty="0" smtClean="0"/>
              <a:t>специальность, с которой не справились бы наши отважные женщины так же хорошо, как их братья, мужья, отцы»</a:t>
            </a:r>
            <a:r>
              <a:rPr lang="ru-RU" sz="3200" i="1" dirty="0" smtClean="0"/>
              <a:t>. – писал маршал Советского Союза </a:t>
            </a:r>
            <a:br>
              <a:rPr lang="ru-RU" sz="3200" i="1" dirty="0" smtClean="0"/>
            </a:br>
            <a:r>
              <a:rPr lang="ru-RU" sz="3200" i="1" dirty="0" smtClean="0"/>
              <a:t>А.И. Ерёменко.</a:t>
            </a:r>
            <a:r>
              <a:rPr lang="ru-RU" sz="3200" i="1" dirty="0"/>
              <a:t/>
            </a:r>
            <a:br>
              <a:rPr lang="ru-RU" sz="3200" i="1" dirty="0"/>
            </a:br>
            <a:endParaRPr lang="ru-RU" sz="3200" i="1" dirty="0"/>
          </a:p>
        </p:txBody>
      </p:sp>
    </p:spTree>
    <p:extLst>
      <p:ext uri="{BB962C8B-B14F-4D97-AF65-F5344CB8AC3E}">
        <p14:creationId xmlns:p14="http://schemas.microsoft.com/office/powerpoint/2010/main" xmlns="" val="522932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>
                <a:hlinkClick r:id="rId2"/>
              </a:rPr>
              <a:t>http://ru.wikipedia.org/wiki</a:t>
            </a:r>
            <a:r>
              <a:rPr lang="en-US" dirty="0" smtClean="0">
                <a:hlinkClick r:id="rId2"/>
              </a:rPr>
              <a:t>/%</a:t>
            </a:r>
            <a:endParaRPr lang="ru-RU" dirty="0" smtClean="0"/>
          </a:p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narodsopr.ucoz.ru/index/portnova_zinaida/0-588</a:t>
            </a:r>
            <a:endParaRPr lang="ru-RU" dirty="0" smtClean="0"/>
          </a:p>
          <a:p>
            <a:r>
              <a:rPr lang="en-US" dirty="0">
                <a:hlinkClick r:id="rId4"/>
              </a:rPr>
              <a:t>http://www.svoim.info/201127/?</a:t>
            </a:r>
            <a:r>
              <a:rPr lang="en-US" dirty="0" smtClean="0">
                <a:hlinkClick r:id="rId4"/>
              </a:rPr>
              <a:t>27_6_2</a:t>
            </a:r>
            <a:endParaRPr lang="ru-RU" dirty="0" smtClean="0"/>
          </a:p>
          <a:p>
            <a:r>
              <a:rPr lang="en-US" dirty="0" smtClean="0">
                <a:hlinkClick r:id="rId5"/>
              </a:rPr>
              <a:t>https://yandex.ru/images/search?p=2&amp;text=%</a:t>
            </a:r>
            <a:r>
              <a:rPr lang="en-US" dirty="0" smtClean="0">
                <a:hlinkClick r:id="rId5"/>
              </a:rPr>
              <a:t>D0%B2%20%D1%82%D1%8B%D0%BB%D1%83%20%D0%BD%D0%B0%20%D0%BF%D0%BE%D0%BB%D1%8F%D1%85%20%D0%B2%D0%BE%D0%B2&amp;noreask=1&amp;lr=194&amp;family=yes</a:t>
            </a:r>
            <a:endParaRPr lang="ru-RU" dirty="0" smtClean="0"/>
          </a:p>
          <a:p>
            <a:r>
              <a:rPr lang="en-US" dirty="0" smtClean="0">
                <a:hlinkClick r:id="rId6"/>
              </a:rPr>
              <a:t>http://</a:t>
            </a:r>
            <a:r>
              <a:rPr lang="en-US" dirty="0" smtClean="0">
                <a:hlinkClick r:id="rId6"/>
              </a:rPr>
              <a:t>mviu60.3dn.ru/publ/vypuski/12_rota/volkova_s_p/17-1-0-108</a:t>
            </a:r>
            <a:endParaRPr lang="ru-RU" smtClean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Ресурсы: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161630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/>
              <a:t>Награждены свыше 150 тысяч женщин орденами и медалями;</a:t>
            </a:r>
          </a:p>
          <a:p>
            <a:r>
              <a:rPr lang="ru-RU" sz="2800" dirty="0" smtClean="0"/>
              <a:t>200 удостоены более одного и двух орденов славы;</a:t>
            </a:r>
          </a:p>
          <a:p>
            <a:r>
              <a:rPr lang="ru-RU" sz="2800" dirty="0" smtClean="0"/>
              <a:t>4 стали полными Кавалерами орденов славы;</a:t>
            </a:r>
          </a:p>
          <a:p>
            <a:r>
              <a:rPr lang="ru-RU" sz="2800" dirty="0" smtClean="0"/>
              <a:t>86 присвоено звание Героя Советского Союза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 боевые заслуги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72485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Ю. Друнина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Я ушла из детства</a:t>
            </a:r>
          </a:p>
          <a:p>
            <a:r>
              <a:rPr lang="ru-RU" dirty="0" smtClean="0"/>
              <a:t>В грязную теплушку,</a:t>
            </a:r>
          </a:p>
          <a:p>
            <a:r>
              <a:rPr lang="ru-RU" dirty="0" smtClean="0"/>
              <a:t>В эшелон пехоты,</a:t>
            </a:r>
          </a:p>
          <a:p>
            <a:r>
              <a:rPr lang="ru-RU" dirty="0" smtClean="0"/>
              <a:t>В санитарный взвод.</a:t>
            </a:r>
          </a:p>
          <a:p>
            <a:r>
              <a:rPr lang="ru-RU" dirty="0" smtClean="0"/>
              <a:t>Дальние разрывы</a:t>
            </a:r>
          </a:p>
          <a:p>
            <a:r>
              <a:rPr lang="ru-RU" dirty="0" smtClean="0"/>
              <a:t>Слушал и не слушал</a:t>
            </a:r>
          </a:p>
          <a:p>
            <a:r>
              <a:rPr lang="ru-RU" dirty="0" smtClean="0"/>
              <a:t>Ко всему привыкший</a:t>
            </a:r>
          </a:p>
          <a:p>
            <a:r>
              <a:rPr lang="ru-RU" dirty="0" smtClean="0"/>
              <a:t>Сорок первый год.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ru-RU" dirty="0" smtClean="0"/>
              <a:t>Я пришла из школы</a:t>
            </a:r>
          </a:p>
          <a:p>
            <a:r>
              <a:rPr lang="ru-RU" dirty="0" smtClean="0"/>
              <a:t>В блиндажи сырые</a:t>
            </a:r>
          </a:p>
          <a:p>
            <a:r>
              <a:rPr lang="ru-RU" dirty="0" smtClean="0"/>
              <a:t>От Прекрасной Дамы</a:t>
            </a:r>
          </a:p>
          <a:p>
            <a:r>
              <a:rPr lang="ru-RU" dirty="0" smtClean="0"/>
              <a:t>В «мать» и «</a:t>
            </a:r>
            <a:r>
              <a:rPr lang="ru-RU" dirty="0" err="1" smtClean="0"/>
              <a:t>перемать</a:t>
            </a:r>
            <a:r>
              <a:rPr lang="ru-RU" dirty="0" smtClean="0"/>
              <a:t>»,</a:t>
            </a:r>
          </a:p>
          <a:p>
            <a:r>
              <a:rPr lang="ru-RU" dirty="0" smtClean="0"/>
              <a:t>Потому что имя</a:t>
            </a:r>
          </a:p>
          <a:p>
            <a:r>
              <a:rPr lang="ru-RU" dirty="0" smtClean="0"/>
              <a:t>Ближе, чем «Россия»</a:t>
            </a:r>
          </a:p>
          <a:p>
            <a:r>
              <a:rPr lang="ru-RU" dirty="0" smtClean="0"/>
              <a:t>Не могла сыскать.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00465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539553" y="1916832"/>
            <a:ext cx="5115088" cy="4778895"/>
          </a:xfrm>
        </p:spPr>
        <p:txBody>
          <a:bodyPr>
            <a:normAutofit lnSpcReduction="10000"/>
          </a:bodyPr>
          <a:lstStyle/>
          <a:p>
            <a:r>
              <a:rPr lang="ru-RU" sz="3200" dirty="0" smtClean="0"/>
              <a:t>«- Бои тяжёлые. В рукопашном была… Это ужас. Человек таким делается… Это не для человека… Бьют, колют в живот штыком, в глаз, душат за горло друг друга. Вой стоит. Крик, стон… Для войны это и то страшно.»</a:t>
            </a:r>
            <a:endParaRPr lang="ru-RU" sz="3200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Вспоминает Ольга Яковлевна Омельченко, ветеран 65 армии:</a:t>
            </a:r>
            <a:endParaRPr lang="ru-RU" sz="4000" dirty="0"/>
          </a:p>
        </p:txBody>
      </p:sp>
      <p:pic>
        <p:nvPicPr>
          <p:cNvPr id="1026" name="Picture 2" descr="wpid x 5db71c5a Ольга Яковлевна Омельченко, санинструктор стрелковой роты...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54640" y="1916832"/>
            <a:ext cx="3321333" cy="4778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50313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«А вы знаете, сколько живёт командир сапёрного взвода? – спросили девушек в школе инженерных войск, - командир сапёрного взвода живёт только 2 месяца».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69974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«Добились мы своего, - вспоминает </a:t>
            </a:r>
            <a:r>
              <a:rPr lang="ru-RU" dirty="0" smtClean="0"/>
              <a:t>Станислава Петровна </a:t>
            </a:r>
            <a:r>
              <a:rPr lang="ru-RU" dirty="0" smtClean="0"/>
              <a:t>Волкова, лейтенант, командир сапёрного взвода, - привели меня к моему взводу… солдаты смотрели на меня кто со злобой, кто с насмешкой, а другой так передёрнет плечами. Что сразу всё понятно. Казалось сейчас разразится бунт… А через год, когда мне вручили орден Красной Звезды, эти ребята, кто остался в живых, меня на руках в мою землянку несли.»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58434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Марина Михайловна Раскова в первые месяцы войны, в Энгельсе, сформировала женскую авиачасть, которая выполняла различные боевые задания: бомбили переправы, скопления войск, сбрасывали листовки, снабжали десантников продовольствием и боеприпасами. Их знал весь фронт.</a:t>
            </a:r>
          </a:p>
          <a:p>
            <a:r>
              <a:rPr lang="ru-RU" dirty="0" smtClean="0"/>
              <a:t>Под её руководством было создано три авиационных полка.</a:t>
            </a:r>
          </a:p>
          <a:p>
            <a:r>
              <a:rPr lang="ru-RU" dirty="0" smtClean="0"/>
              <a:t>В 1943 году майор Марина Раскова погибла при исполнении служебных обязанностей.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Ночные ведьмы</a:t>
            </a:r>
            <a:endParaRPr lang="ru-RU" dirty="0"/>
          </a:p>
        </p:txBody>
      </p:sp>
      <p:pic>
        <p:nvPicPr>
          <p:cNvPr id="2050" name="Picture 2" descr="Марина Михайловна Раскова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2146921"/>
            <a:ext cx="321945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Девушки-летчицы: Марина Расков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43450" y="4479015"/>
            <a:ext cx="2857500" cy="1924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Девушки-летчицы: Марина Раскова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43450" y="2132856"/>
            <a:ext cx="2857500" cy="2057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26248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Таисия Петровна Руденко-</a:t>
            </a:r>
            <a:r>
              <a:rPr lang="ru-RU" dirty="0" err="1" smtClean="0"/>
              <a:t>Шевелёва</a:t>
            </a:r>
            <a:r>
              <a:rPr lang="ru-RU" dirty="0" smtClean="0"/>
              <a:t> была первой женщиной – кадровым офицером Военно-Морского флота. Она служила командиром роты Московского флотского экипажа.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Женщина на флоте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2558663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1267</TotalTime>
  <Words>897</Words>
  <Application>Microsoft Office PowerPoint</Application>
  <PresentationFormat>Экран (4:3)</PresentationFormat>
  <Paragraphs>73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Твердый переплет</vt:lpstr>
      <vt:lpstr>У войны не женское лицо</vt:lpstr>
      <vt:lpstr>«Едва ли найдётся хоть одна военная специальность, с которой не справились бы наши отважные женщины так же хорошо, как их братья, мужья, отцы». – писал маршал Советского Союза  А.И. Ерёменко. </vt:lpstr>
      <vt:lpstr>За боевые заслуги</vt:lpstr>
      <vt:lpstr>Ю. Друнина</vt:lpstr>
      <vt:lpstr>Вспоминает Ольга Яковлевна Омельченко, ветеран 65 армии:</vt:lpstr>
      <vt:lpstr>Слайд 6</vt:lpstr>
      <vt:lpstr>Слайд 7</vt:lpstr>
      <vt:lpstr>Ночные ведьмы</vt:lpstr>
      <vt:lpstr>Женщина на флоте</vt:lpstr>
      <vt:lpstr>«Юные мстители»</vt:lpstr>
      <vt:lpstr>снайперы</vt:lpstr>
      <vt:lpstr>Командир танка</vt:lpstr>
      <vt:lpstr>Санинструктор</vt:lpstr>
      <vt:lpstr>Наши землячки</vt:lpstr>
      <vt:lpstr>Слайд 15</vt:lpstr>
      <vt:lpstr>Всё для фронта, всё для Победы!</vt:lpstr>
      <vt:lpstr>Слайд 17</vt:lpstr>
      <vt:lpstr>Слайд 18</vt:lpstr>
      <vt:lpstr>Слайд 19</vt:lpstr>
      <vt:lpstr>Ресурсы: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 войны не женское лицо</dc:title>
  <dc:creator>Библиотека</dc:creator>
  <cp:lastModifiedBy>Пользователь</cp:lastModifiedBy>
  <cp:revision>36</cp:revision>
  <dcterms:created xsi:type="dcterms:W3CDTF">2011-04-11T07:01:47Z</dcterms:created>
  <dcterms:modified xsi:type="dcterms:W3CDTF">2017-05-12T08:14:05Z</dcterms:modified>
</cp:coreProperties>
</file>