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86" r:id="rId6"/>
    <p:sldId id="257" r:id="rId7"/>
    <p:sldId id="259" r:id="rId8"/>
    <p:sldId id="262" r:id="rId9"/>
    <p:sldId id="284" r:id="rId10"/>
    <p:sldId id="269" r:id="rId11"/>
    <p:sldId id="268" r:id="rId12"/>
    <p:sldId id="270" r:id="rId13"/>
    <p:sldId id="271" r:id="rId14"/>
    <p:sldId id="281" r:id="rId15"/>
    <p:sldId id="282" r:id="rId16"/>
    <p:sldId id="285" r:id="rId17"/>
    <p:sldId id="273" r:id="rId18"/>
    <p:sldId id="274" r:id="rId19"/>
    <p:sldId id="278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99FF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99FF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99FF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99FF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3564-D091-4E47-9F3B-E5E65EF06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>
              <a:solidFill>
                <a:srgbClr val="4D4D4D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>
              <a:solidFill>
                <a:srgbClr val="4D4D4D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>
              <a:solidFill>
                <a:srgbClr val="4D4D4D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>
              <a:solidFill>
                <a:srgbClr val="4D4D4D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2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85493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Государственное бюджетное общеобразовательное учреждение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«Корочанская школа-интернат» г. Короча, </a:t>
            </a:r>
            <a:r>
              <a:rPr lang="ru-RU" sz="2000" b="1" dirty="0" smtClean="0">
                <a:solidFill>
                  <a:srgbClr val="FF0000"/>
                </a:solidFill>
              </a:rPr>
              <a:t>Белгородской области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636912"/>
            <a:ext cx="6228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Автор: Дидыченко Светлана Валерьевна,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учитель </a:t>
            </a:r>
            <a:r>
              <a:rPr lang="ru-RU" dirty="0" smtClean="0">
                <a:solidFill>
                  <a:schemeClr val="bg1"/>
                </a:solidFill>
              </a:rPr>
              <a:t>музыки и логоритмики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2780927"/>
            <a:ext cx="8640638" cy="3745285"/>
          </a:xfrm>
        </p:spPr>
        <p:txBody>
          <a:bodyPr/>
          <a:lstStyle/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bg2"/>
                </a:solidFill>
                <a:latin typeface="Comic Sans MS" pitchFamily="66" charset="0"/>
              </a:rPr>
              <a:t>В апреле 1942 году, в возрасте 17 лет, Окуджава пошёл на фронт добровольцем. Был направлен в 10-й Отдельный запасной миномётный дивизион. Затем, после двух месяцев обучения, был отправлен на </a:t>
            </a:r>
            <a:r>
              <a:rPr lang="ru-RU" sz="1600" dirty="0" err="1" smtClean="0">
                <a:solidFill>
                  <a:schemeClr val="bg2"/>
                </a:solidFill>
                <a:latin typeface="Comic Sans MS" pitchFamily="66" charset="0"/>
              </a:rPr>
              <a:t>Северо-Кавказский</a:t>
            </a:r>
            <a:r>
              <a:rPr lang="ru-RU" sz="1600" dirty="0" smtClean="0">
                <a:solidFill>
                  <a:schemeClr val="bg2"/>
                </a:solidFill>
                <a:latin typeface="Comic Sans MS" pitchFamily="66" charset="0"/>
              </a:rPr>
              <a:t> фронт. Был миномётчиком, потом радистом тяжёлой артиллерии. В военных действиях участия практически не принимал; был случайно ранен под Моздоком.</a:t>
            </a: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bg2"/>
                </a:solidFill>
                <a:latin typeface="Comic Sans MS" pitchFamily="66" charset="0"/>
              </a:rPr>
              <a:t>К этому времени относится его первая песня «Нам в холодных теплушках не </a:t>
            </a:r>
            <a:r>
              <a:rPr lang="ru-RU" sz="1600" dirty="0" err="1" smtClean="0">
                <a:solidFill>
                  <a:schemeClr val="bg2"/>
                </a:solidFill>
                <a:latin typeface="Comic Sans MS" pitchFamily="66" charset="0"/>
              </a:rPr>
              <a:t>спа́лось</a:t>
            </a:r>
            <a:r>
              <a:rPr lang="ru-RU" sz="1600" dirty="0" smtClean="0">
                <a:solidFill>
                  <a:schemeClr val="bg2"/>
                </a:solidFill>
                <a:latin typeface="Comic Sans MS" pitchFamily="66" charset="0"/>
              </a:rPr>
              <a:t>» (1943), текст которой не сохранился.</a:t>
            </a: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  <a:p>
            <a:pPr marL="93663" indent="550863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600" dirty="0" smtClean="0">
              <a:latin typeface="Comic Sans MS" pitchFamily="66" charset="0"/>
            </a:endParaRPr>
          </a:p>
        </p:txBody>
      </p:sp>
      <p:pic>
        <p:nvPicPr>
          <p:cNvPr id="2050" name="Picture 2" descr="C:\Users\Админ\Desktop\okudzhav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2438400" cy="3714750"/>
          </a:xfrm>
          <a:prstGeom prst="rect">
            <a:avLst/>
          </a:prstGeom>
          <a:noFill/>
        </p:spPr>
      </p:pic>
      <p:pic>
        <p:nvPicPr>
          <p:cNvPr id="2051" name="Picture 3" descr="C:\Users\Админ\Desktop\okudzhava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095750" cy="4019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ин\Desktop\okudzhav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924175" cy="3714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63888" y="1196752"/>
            <a:ext cx="5256584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После войны учился в Тбилисском государственном университете</a:t>
            </a:r>
          </a:p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Работал учителем в сельской  школе под Калугой.</a:t>
            </a:r>
          </a:p>
          <a:p>
            <a:pPr marL="88900" indent="447675">
              <a:lnSpc>
                <a:spcPct val="110000"/>
              </a:lnSpc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 1956 года Окуджава начинает выступать как бард-певец. </a:t>
            </a:r>
          </a:p>
          <a:p>
            <a:pPr marL="88900" indent="447675">
              <a:lnSpc>
                <a:spcPct val="110000"/>
              </a:lnSpc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1961 году ушёл со службы и больше по найму не работал, занимаясь исключительно творческой деятельностью.</a:t>
            </a:r>
          </a:p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Его песни звучали в кинофильмах и спектаклях, в концертных программах, в теле- и радиопередачах.</a:t>
            </a:r>
          </a:p>
          <a:p>
            <a:pPr marL="88900" indent="447675">
              <a:lnSpc>
                <a:spcPct val="110000"/>
              </a:lnSpc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Более чем в 50 фильмах звучит более 70 песен на стихи Булата Окуджава, из них 40 песен на его музыку. </a:t>
            </a:r>
            <a:endParaRPr lang="en-US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3076" name="Picture 4" descr="C:\Users\Админ\Desktop\okudzhava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3203848" cy="3238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Рисунок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6672"/>
            <a:ext cx="5215103" cy="58247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2276872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Фильм «Белое солнце пустыни» 1970 г. песня «Ваше благородие…»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Фильм «Белорусский вокзал» 1971г. песня «Нам нужна одна победа..»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Фильм «Ключ без права передачи 1977г. Песня «Пожелание друзьям».</a:t>
            </a:r>
            <a:endParaRPr lang="ru-RU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44408" cy="1362075"/>
          </a:xfrm>
        </p:spPr>
        <p:txBody>
          <a:bodyPr/>
          <a:lstStyle/>
          <a:p>
            <a:r>
              <a:rPr lang="ru-RU" dirty="0" smtClean="0"/>
              <a:t>Образ А.С. Пушкина в творчестве Б. Ш. Окуджава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2636912"/>
            <a:ext cx="7883153" cy="3888432"/>
          </a:xfrm>
        </p:spPr>
        <p:txBody>
          <a:bodyPr/>
          <a:lstStyle/>
          <a:p>
            <a:r>
              <a:rPr lang="ru-RU" dirty="0" smtClean="0"/>
              <a:t>«Пушкина я по – настоящему открыл для себя поздно, в сорок лет. Хотя читал его с детства и думал, что люблю. Но именно думал. Оказалось, что я его не знал, не понимал, а просто участвовал в общем хоре. А в сорок лет я почувствовал Пушкина и стал перечитывать его другими глазами. Как стихи моего близкого, хорошего знакомого, как стихи дорогого мне человека, чья трагедия аукнулась во мне очень сильно…Я вижу в Пушкине для себя идеал. Он недостижим, но важно стремление приблизиться к нему. И потом Пушкин для меня – колоссальная личность во всех отношениях, и в литературном, и в человеческом.»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6951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1925" y="0"/>
            <a:ext cx="517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2636460"/>
            <a:ext cx="3923928" cy="422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23 июня 1995 года состоялся последний концерт Булата Окуджавы в Штаб-квартире ЮНЕСКО в Париже.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12 июня 1997 года Булат Окуджава скончался в Париже (в пригороде </a:t>
            </a:r>
            <a:r>
              <a:rPr lang="ru-RU" sz="16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Кламар</a:t>
            </a:r>
            <a:r>
              <a:rPr lang="ru-RU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Clamart</a:t>
            </a:r>
            <a:r>
              <a:rPr lang="ru-RU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)), в военном госпитале. Перед смертью принял православие с именем Иоанн</a:t>
            </a:r>
            <a:r>
              <a:rPr lang="en-US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Похоронен на московском Ваганьковском кладбище. У дома 43 на Арбате, в котором жил Окуджава,  8 мая 2002 года в Москве был открыт первый памятник Булату Окуджаве.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916832"/>
            <a:ext cx="37541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Памяти Булата Окуджавы…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3744912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ru-RU" sz="2000" smtClean="0">
                <a:latin typeface="Comic Sans MS" pitchFamily="66" charset="0"/>
              </a:rPr>
              <a:t>8 сентября 2007 года был открыт памятник Окуджаве в Москве во дворе Центра образования № 109.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ru-RU" sz="2000" smtClean="0">
              <a:latin typeface="Comic Sans MS" pitchFamily="66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Автор обеих скульптур — Георгий Франгулян.</a:t>
            </a:r>
          </a:p>
        </p:txBody>
      </p:sp>
      <p:pic>
        <p:nvPicPr>
          <p:cNvPr id="9219" name="Picture 4" descr="okudzh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7150" y="620713"/>
            <a:ext cx="5276850" cy="554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7643812" cy="3959225"/>
          </a:xfrm>
        </p:spPr>
        <p:txBody>
          <a:bodyPr/>
          <a:lstStyle/>
          <a:p>
            <a:pPr>
              <a:lnSpc>
                <a:spcPct val="13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Творческое наследие Поэта, переводчика, прозаика, драматурга, композитора и исполнителя авторских песен Булата Шалвовича Окуджавы воистину огромно, его невозможно перечислить на сотне страниц. Концерты Окуджавы проходили в Болгарии, Австрии, Великобритании, Венгрии, Австралии, Израиле, Испании, Италии, Канаде, Франции, ФРГ, Польше, США, Финляндии, Швеции, Югославии и Японии.</a:t>
            </a:r>
          </a:p>
          <a:p>
            <a:pPr>
              <a:lnSpc>
                <a:spcPct val="13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произведения переведены на множество языков и изданы во многих странах мира. Окуджава был достойным мастером своего дела.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9388" y="188913"/>
            <a:ext cx="6121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ru-RU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46070634804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6624736" cy="668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2276872"/>
            <a:ext cx="6624736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Давайте восклицать, друг другом восхищаться.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Высокопарных слов не стоит опасаться.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Давайте говорить друг другу комплименты —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ведь это все любви счастливые моменты.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Давайте горевать и плакать откровенно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то вместе, то поврозь, а то попеременно.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Не нужно придавать значения злословью —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поскольку грусть всегда соседствует с любовью.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Давайте понимать друг друга с полуслова,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чтоб, ошибившись раз, не ошибиться снова.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Давайте жить, во всем друг другу потакая, —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тем более что жизнь короткая такая.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</a:b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ergey didishenko\Рабочий стол\пушкин\0_5e504_d8829ede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4673600" cy="635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987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0648"/>
            <a:ext cx="24969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Documents and Settings\sergey didishenko\Рабочий стол\пушкин\0_19dc7_92226bed_orig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4380411" cy="6290270"/>
          </a:xfrm>
          <a:prstGeom prst="rect">
            <a:avLst/>
          </a:prstGeom>
          <a:noFill/>
        </p:spPr>
      </p:pic>
      <p:pic>
        <p:nvPicPr>
          <p:cNvPr id="5" name="Picture 3" descr="C:\Documents and Settings\sergey didishenko\Рабочий стол\пушкин\ea16d3a558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2075" y="2420888"/>
            <a:ext cx="397192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ergey didishenko\Рабочий стол\пушкин\62288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7128792" cy="534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sergey didishenko\Рабочий стол\пушкин\over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305300" cy="6096000"/>
          </a:xfrm>
          <a:prstGeom prst="rect">
            <a:avLst/>
          </a:prstGeom>
          <a:noFill/>
        </p:spPr>
      </p:pic>
      <p:pic>
        <p:nvPicPr>
          <p:cNvPr id="3" name="Picture 3" descr="C:\Documents and Settings\sergey didishenko\Рабочий стол\пушкин\p1100215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352032" cy="3264024"/>
          </a:xfrm>
          <a:prstGeom prst="rect">
            <a:avLst/>
          </a:prstGeom>
          <a:noFill/>
        </p:spPr>
      </p:pic>
      <p:pic>
        <p:nvPicPr>
          <p:cNvPr id="4" name="Picture 2" descr="C:\Documents and Settings\sergey didishenko\Рабочий стол\пушкин\monumenttoalexanderpu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76672"/>
            <a:ext cx="3363876" cy="2560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624" y="2348880"/>
            <a:ext cx="6048375" cy="1109663"/>
          </a:xfrm>
        </p:spPr>
        <p:txBody>
          <a:bodyPr/>
          <a:lstStyle/>
          <a:p>
            <a:r>
              <a:rPr lang="ru-RU" sz="4000" dirty="0" smtClean="0"/>
              <a:t>На фоне Пушкина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59632" y="3717032"/>
            <a:ext cx="6336704" cy="2592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Познакомиться с образом Пушкина в авторской песне и творчестве Булата Окуджавы, познакомиться с личностью основоположника русской авторской песни в середине </a:t>
            </a:r>
            <a:r>
              <a:rPr lang="en-US" dirty="0" smtClean="0"/>
              <a:t>XX </a:t>
            </a:r>
            <a:r>
              <a:rPr lang="ru-RU" dirty="0" smtClean="0"/>
              <a:t>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08920"/>
            <a:ext cx="4464496" cy="64807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Авторская песня – это…</a:t>
            </a:r>
          </a:p>
        </p:txBody>
      </p:sp>
      <p:pic>
        <p:nvPicPr>
          <p:cNvPr id="4100" name="Picture 14" descr="J0295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830388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844825"/>
            <a:ext cx="16561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</a:rPr>
              <a:t>БАРД -</a:t>
            </a:r>
            <a:endParaRPr lang="ru-RU" sz="2400" dirty="0" smtClean="0">
              <a:solidFill>
                <a:schemeClr val="bg2"/>
              </a:solidFill>
            </a:endParaRPr>
          </a:p>
          <a:p>
            <a:pPr algn="ctr"/>
            <a:endParaRPr lang="ru-RU" sz="2400" b="1" cap="none" spc="0" dirty="0">
              <a:ln w="1905"/>
              <a:solidFill>
                <a:schemeClr val="bg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7008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поэт, певец и исполнитель своих стихов, положенных на свою же музыку.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75448" y="256490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своеобразный городской фольклор, самодеятельная бардовская  песня – где композитор,  автор стихов и исполнитель –один и тот же человек. </a:t>
            </a: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869160"/>
            <a:ext cx="4320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Особенность этих песен - они …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94116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простые, о жизни, исполняются под гитару, диапазон удобный для любого голоса. 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WordArt 18"/>
          <p:cNvSpPr>
            <a:spLocks noChangeArrowheads="1" noChangeShapeType="1" noTextEdit="1"/>
          </p:cNvSpPr>
          <p:nvPr/>
        </p:nvSpPr>
        <p:spPr bwMode="auto">
          <a:xfrm>
            <a:off x="395288" y="908050"/>
            <a:ext cx="5832475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GothicRus"/>
            </a:endParaRPr>
          </a:p>
        </p:txBody>
      </p:sp>
      <p:pic>
        <p:nvPicPr>
          <p:cNvPr id="6" name="Picture 5" descr="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977107" cy="33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48064" y="1772816"/>
            <a:ext cx="3810000" cy="4752528"/>
          </a:xfrm>
        </p:spPr>
        <p:txBody>
          <a:bodyPr/>
          <a:lstStyle/>
          <a:p>
            <a:pPr algn="ctr">
              <a:buNone/>
            </a:pPr>
            <a:r>
              <a:rPr lang="ru-RU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GothicRus"/>
              </a:rPr>
              <a:t>Булат Шалвович</a:t>
            </a:r>
          </a:p>
          <a:p>
            <a:pPr algn="ctr">
              <a:buNone/>
            </a:pPr>
            <a:r>
              <a:rPr lang="ru-RU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GothicRus"/>
              </a:rPr>
              <a:t> Окуджава</a:t>
            </a:r>
          </a:p>
          <a:p>
            <a:pPr algn="ctr">
              <a:buNone/>
            </a:pPr>
            <a:endParaRPr lang="ru-RU" kern="10" dirty="0" smtClean="0">
              <a:ln w="9525">
                <a:solidFill>
                  <a:srgbClr val="0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GothicRus"/>
            </a:endParaRPr>
          </a:p>
          <a:p>
            <a:pPr algn="ctr">
              <a:buNone/>
            </a:pPr>
            <a:r>
              <a:rPr lang="ru-RU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GothicRus"/>
              </a:rPr>
              <a:t>1924 – 1997г.г.</a:t>
            </a:r>
          </a:p>
          <a:p>
            <a:pPr>
              <a:buNone/>
            </a:pPr>
            <a:r>
              <a:rPr lang="ru-RU" b="1" dirty="0" smtClean="0">
                <a:solidFill>
                  <a:schemeClr val="bg2"/>
                </a:solidFill>
                <a:latin typeface="Comic Sans MS" pitchFamily="66" charset="0"/>
              </a:rPr>
              <a:t>Поэт, переводчик,</a:t>
            </a:r>
          </a:p>
          <a:p>
            <a:pPr>
              <a:buNone/>
            </a:pPr>
            <a:r>
              <a:rPr lang="ru-RU" b="1" dirty="0" smtClean="0">
                <a:solidFill>
                  <a:schemeClr val="bg2"/>
                </a:solidFill>
                <a:latin typeface="Comic Sans MS" pitchFamily="66" charset="0"/>
              </a:rPr>
              <a:t>прозаик, драматург, композитор и исполнитель авторских песен</a:t>
            </a:r>
            <a:endParaRPr lang="ru-RU" b="1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chemeClr val="bg2"/>
              </a:soli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GothicRus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3667336"/>
            <a:ext cx="8892479" cy="6381328"/>
          </a:xfrm>
        </p:spPr>
        <p:txBody>
          <a:bodyPr/>
          <a:lstStyle/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sz="1400" b="1" dirty="0" smtClean="0">
              <a:solidFill>
                <a:schemeClr val="bg2"/>
              </a:solidFill>
            </a:endParaRPr>
          </a:p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2"/>
                </a:solidFill>
              </a:rPr>
              <a:t> </a:t>
            </a:r>
            <a:r>
              <a:rPr lang="ru-RU" sz="1600" b="1" dirty="0" smtClean="0">
                <a:solidFill>
                  <a:schemeClr val="bg2"/>
                </a:solidFill>
                <a:latin typeface="Comic Sans MS" pitchFamily="66" charset="0"/>
              </a:rPr>
              <a:t>Булат Окуджава родился в Москве 9 мая 1924 года</a:t>
            </a:r>
          </a:p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bg2"/>
                </a:solidFill>
                <a:latin typeface="Comic Sans MS" pitchFamily="66" charset="0"/>
              </a:rPr>
              <a:t>в семье партийных работников.</a:t>
            </a:r>
          </a:p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bg2"/>
                </a:solidFill>
                <a:latin typeface="Comic Sans MS" pitchFamily="66" charset="0"/>
              </a:rPr>
              <a:t>В 1937 году родители Булата были арестованы, отец был расстрелян по ложному обвинению 4 августа 1937 г., а мать сослана в Карагандинский лагерь, откуда она вернулась лишь в 1955 году. После ареста родителей Булат с бабушкой вернулся в Москву.</a:t>
            </a:r>
          </a:p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bg2"/>
                </a:solidFill>
                <a:latin typeface="Comic Sans MS" pitchFamily="66" charset="0"/>
              </a:rPr>
              <a:t>В 1940 году Булат Окуджава переехал к родственникам в Тбилиси. Учился, потом работал на заводе учеником токаря.</a:t>
            </a:r>
          </a:p>
          <a:p>
            <a:pPr marL="361950" indent="282575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bg2"/>
                </a:solidFill>
                <a:latin typeface="Comic Sans MS" pitchFamily="66" charset="0"/>
              </a:rPr>
              <a:t>В 1941 году окончил школу.</a:t>
            </a:r>
          </a:p>
        </p:txBody>
      </p:sp>
      <p:pic>
        <p:nvPicPr>
          <p:cNvPr id="5124" name="Picture 4" descr="J02962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0"/>
            <a:ext cx="2555875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дмин\Desktop\okudzhava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4762500" cy="3543300"/>
          </a:xfrm>
          <a:prstGeom prst="rect">
            <a:avLst/>
          </a:prstGeom>
          <a:noFill/>
        </p:spPr>
      </p:pic>
      <p:pic>
        <p:nvPicPr>
          <p:cNvPr id="1027" name="Picture 3" descr="C:\Users\Админ\Desktop\okudzhav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3230155" cy="2780928"/>
          </a:xfrm>
          <a:prstGeom prst="rect">
            <a:avLst/>
          </a:prstGeom>
          <a:noFill/>
        </p:spPr>
      </p:pic>
      <p:pic>
        <p:nvPicPr>
          <p:cNvPr id="1028" name="Picture 4" descr="C:\Users\Админ\Desktop\okudzhava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2348880"/>
            <a:ext cx="4762500" cy="3714750"/>
          </a:xfrm>
          <a:prstGeom prst="rect">
            <a:avLst/>
          </a:prstGeom>
          <a:noFill/>
        </p:spPr>
      </p:pic>
      <p:pic>
        <p:nvPicPr>
          <p:cNvPr id="1029" name="Picture 5" descr="C:\Users\Админ\Desktop\okudzhava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852936"/>
            <a:ext cx="2781300" cy="3714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753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template</vt:lpstr>
      <vt:lpstr>1_template</vt:lpstr>
      <vt:lpstr>2_template</vt:lpstr>
      <vt:lpstr>3_template</vt:lpstr>
      <vt:lpstr>Слайд 1</vt:lpstr>
      <vt:lpstr>Слайд 2</vt:lpstr>
      <vt:lpstr>Слайд 3</vt:lpstr>
      <vt:lpstr>Слайд 4</vt:lpstr>
      <vt:lpstr>Слайд 5</vt:lpstr>
      <vt:lpstr>На фоне Пушкина</vt:lpstr>
      <vt:lpstr>Авторская песня – это…</vt:lpstr>
      <vt:lpstr>Слайд 8</vt:lpstr>
      <vt:lpstr>Слайд 9</vt:lpstr>
      <vt:lpstr>Слайд 10</vt:lpstr>
      <vt:lpstr>Слайд 11</vt:lpstr>
      <vt:lpstr>Слайд 12</vt:lpstr>
      <vt:lpstr>Образ А.С. Пушкина в творчестве Б. Ш. Окуджава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фоне Пушкина…</dc:title>
  <dc:creator>Админ</dc:creator>
  <cp:lastModifiedBy>Админ</cp:lastModifiedBy>
  <cp:revision>48</cp:revision>
  <dcterms:created xsi:type="dcterms:W3CDTF">2018-02-04T05:21:44Z</dcterms:created>
  <dcterms:modified xsi:type="dcterms:W3CDTF">2018-08-14T15:33:48Z</dcterms:modified>
</cp:coreProperties>
</file>