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3EB77-86F8-4516-BDAC-9F002E351D15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19B6C-3C7A-44FE-A2A4-C509A726C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94E72-1AA9-4272-BD70-3768CE492D43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58BAE-1B47-45ED-9271-6E6C064A5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CEC0F-A96E-4175-88EB-85D04CE70B4D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88E88-E9E2-44C6-8F2D-CD5A97AEB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F8A15-EE5A-4437-A097-B8B4D2E87251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80F69-CB16-4296-8F61-088845A15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20A4-24ED-4DD2-9117-B4BEDAFC3FAD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598A3-B30B-408B-B2D3-6F24FE522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44FA1-E644-44F9-AD67-A670A8B80646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16EA6-9AB3-4372-A743-D7D543EF8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A8E7-E791-42B8-BFC2-07BD74BDD40D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6C3A1-F17E-4149-BF32-B6E6F6D4D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8A321-C87F-43CE-9219-4F9800755A2B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F5F68-3042-4712-8B49-AB77705B0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9FC34-6254-4407-961E-BAB03CA49762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EB518-1717-4DDF-8C4C-8B790B8BF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74A6-F308-4246-A24A-768A851F47E8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FA529-C73D-4C27-AAD9-546897987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EE065-6A61-48A4-81DE-DAB83ADCDEF7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A62F0-DC6E-4745-94F7-AA324F9C0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95EED3-F213-4E7F-80D7-17876DBF1306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FA17EE-0CEB-4D48-BAC8-BE0CA2477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654656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785813"/>
          </a:xfrm>
        </p:spPr>
        <p:txBody>
          <a:bodyPr/>
          <a:lstStyle/>
          <a:p>
            <a:pPr eaLnBrk="1" hangingPunct="1"/>
            <a:r>
              <a:rPr lang="ru-RU" smtClean="0"/>
              <a:t>Кемеровская область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Самое большое озеро – </a:t>
            </a:r>
            <a:r>
              <a:rPr lang="ru-RU" dirty="0" err="1" smtClean="0"/>
              <a:t>озеро</a:t>
            </a:r>
            <a:r>
              <a:rPr lang="ru-RU" dirty="0" smtClean="0"/>
              <a:t> Большой </a:t>
            </a:r>
            <a:r>
              <a:rPr lang="ru-RU" dirty="0" err="1" smtClean="0"/>
              <a:t>Берчикуль</a:t>
            </a:r>
            <a:endParaRPr lang="ru-RU" dirty="0"/>
          </a:p>
        </p:txBody>
      </p:sp>
      <p:pic>
        <p:nvPicPr>
          <p:cNvPr id="11267" name="Содержимое 3" descr="wx108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817688"/>
            <a:ext cx="8229600" cy="4090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Главное богатство области – каменный уголь. Добывают бурый уголь, железную руду, золото, строительные материалы</a:t>
            </a:r>
            <a:endParaRPr lang="ru-RU" dirty="0"/>
          </a:p>
        </p:txBody>
      </p:sp>
      <p:pic>
        <p:nvPicPr>
          <p:cNvPr id="12291" name="Содержимое 3" descr="pic2598_1_thumb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2643188"/>
            <a:ext cx="6786563" cy="3808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Ведущая отрасль – угольная. Химические комбинаты и заводы, машиностроение. Выпускают строительные материалы, ведётся заготовка и переработка древесины</a:t>
            </a:r>
            <a:endParaRPr lang="ru-RU" dirty="0"/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Coal-minin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5124450" cy="3429000"/>
          </a:xfrm>
        </p:spPr>
      </p:pic>
      <p:pic>
        <p:nvPicPr>
          <p:cNvPr id="5" name="Рисунок 4" descr="Petro_chemical_plant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2714625"/>
            <a:ext cx="62150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kruglyy-les-(massiv-listvennicy)-iz-irkutskoy-obla-13-02-2014_11-47-1012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3" y="42862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Памятник природы – «Томская </a:t>
            </a:r>
            <a:r>
              <a:rPr lang="ru-RU" dirty="0" err="1" smtClean="0"/>
              <a:t>писаница</a:t>
            </a:r>
            <a:r>
              <a:rPr lang="ru-RU" dirty="0" smtClean="0"/>
              <a:t> ». Наскальные рисунки древнего человека</a:t>
            </a:r>
            <a:endParaRPr lang="ru-RU" dirty="0"/>
          </a:p>
        </p:txBody>
      </p:sp>
      <p:pic>
        <p:nvPicPr>
          <p:cNvPr id="6" name="Содержимое 5" descr="1235105466_skala_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50" y="1714500"/>
            <a:ext cx="5072063" cy="3476625"/>
          </a:xfrm>
        </p:spPr>
      </p:pic>
      <p:pic>
        <p:nvPicPr>
          <p:cNvPr id="7" name="Рисунок 6" descr="1307533229_skala_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8" y="3052763"/>
            <a:ext cx="5072062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pink-heart-outline-clipart-aTexGLAT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0"/>
            <a:ext cx="75247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latin typeface="Monotype Corsiva" pitchFamily="66" charset="0"/>
              </a:rPr>
              <a:t>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/>
              <a:t>                     </a:t>
            </a:r>
            <a:r>
              <a:rPr lang="ru-RU" sz="7800" dirty="0" smtClean="0">
                <a:latin typeface="Monotype Corsiva" pitchFamily="66" charset="0"/>
              </a:rPr>
              <a:t>КУЗБАСС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428596" y="285728"/>
            <a:ext cx="8286808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571500" y="2000250"/>
            <a:ext cx="8229600" cy="4525963"/>
          </a:xfrm>
        </p:spPr>
        <p:txBody>
          <a:bodyPr/>
          <a:lstStyle/>
          <a:p>
            <a:pPr algn="just" eaLnBrk="1" hangingPunct="1"/>
            <a:r>
              <a:rPr lang="ru-RU" b="1" smtClean="0"/>
              <a:t>Кемеровская область занимает юго-восточную часть Западной Сибири в пределах реки Томи. </a:t>
            </a:r>
          </a:p>
          <a:p>
            <a:pPr algn="just" eaLnBrk="1" hangingPunct="1"/>
            <a:r>
              <a:rPr lang="ru-RU" b="1" smtClean="0"/>
              <a:t>В современных границах Кемеровская область была образована 26 января 1943 года. Площадь её – 95, 7 тысячи квадратных километров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iimg287.png"/>
          <p:cNvPicPr>
            <a:picLocks noChangeAspect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1714500" y="571500"/>
            <a:ext cx="6215063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571500" y="1428750"/>
            <a:ext cx="8229600" cy="4525963"/>
          </a:xfrm>
        </p:spPr>
        <p:txBody>
          <a:bodyPr/>
          <a:lstStyle/>
          <a:p>
            <a:pPr eaLnBrk="1" hangingPunct="1"/>
            <a:r>
              <a:rPr lang="ru-RU" b="1" smtClean="0"/>
              <a:t>По размерам территории Кемеровская область занимает 31-е место из 88 регионов в стране. </a:t>
            </a:r>
          </a:p>
          <a:p>
            <a:pPr eaLnBrk="1" hangingPunct="1"/>
            <a:r>
              <a:rPr lang="ru-RU" b="1" smtClean="0"/>
              <a:t>Протяжённость Кемеровской области с севера на юг 510 километров, с запада на восток – 300 километров.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Kemerovo.-Noch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750"/>
            <a:ext cx="9144000" cy="6430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Административным центром области является город Кемерово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9" descr="gerb-n.jpg"/>
          <p:cNvPicPr>
            <a:picLocks noChangeAspect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6000750" y="3429000"/>
            <a:ext cx="29845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ГЕРБ ОБЛАСТИ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071563"/>
            <a:ext cx="8229600" cy="4525962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</a:t>
            </a:r>
            <a:r>
              <a:rPr lang="ru-RU" b="1" dirty="0" smtClean="0"/>
              <a:t>Герб Кемеровской области представляет собой французский щит. В центре щита - треугольник черного цвета, усеченный с боков и окаймленный узкой полосой золотого </a:t>
            </a:r>
            <a:r>
              <a:rPr lang="ru-RU" b="1" dirty="0" err="1" smtClean="0"/>
              <a:t>цвета,символизирующий</a:t>
            </a:r>
            <a:r>
              <a:rPr lang="ru-RU" b="1" dirty="0" smtClean="0"/>
              <a:t> угольную промышленность.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    Колосья символизируют также важность для Кемеровской области сельского хозяйства. </a:t>
            </a:r>
            <a:br>
              <a:rPr lang="ru-RU" b="1" dirty="0" smtClean="0"/>
            </a:br>
            <a:r>
              <a:rPr lang="ru-RU" b="1" dirty="0" smtClean="0"/>
              <a:t>     Треугольники красного цвета в левом и правом углах щита символизируют раскаленный металл. </a:t>
            </a:r>
            <a:br>
              <a:rPr lang="ru-RU" b="1" dirty="0" smtClean="0"/>
            </a:br>
            <a:r>
              <a:rPr lang="ru-RU" b="1" dirty="0" smtClean="0"/>
              <a:t>       Герб обрамлен дубовым венком, </a:t>
            </a:r>
            <a:r>
              <a:rPr lang="ru-RU" b="1" dirty="0" err="1" smtClean="0"/>
              <a:t>сивмолизирующим</a:t>
            </a:r>
            <a:r>
              <a:rPr lang="ru-RU" b="1" dirty="0" smtClean="0"/>
              <a:t> статус Кемеровской области как субъекта Российской Федерации.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Флаг Кемеровской области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Флаг Кемеровской области представляет собой прямоугольное полотнище красного цвета с синей полосой вдоль древка во всю ширину флага, составляющей одну треть длины. </a:t>
            </a:r>
          </a:p>
        </p:txBody>
      </p:sp>
      <p:pic>
        <p:nvPicPr>
          <p:cNvPr id="7172" name="Рисунок 4" descr="fla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86250"/>
            <a:ext cx="47498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K_kuzkotl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714488"/>
            <a:ext cx="5729296" cy="4810675"/>
          </a:xfrm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КЛИМАТ КОНТИНЕНТАЛЬНЫЙ </a:t>
            </a:r>
            <a:br>
              <a:rPr lang="ru-RU" dirty="0" smtClean="0"/>
            </a:br>
            <a:r>
              <a:rPr lang="ru-RU" dirty="0" smtClean="0"/>
              <a:t>ЗОНА ЛЕСОВ </a:t>
            </a:r>
            <a:br>
              <a:rPr lang="ru-RU" dirty="0" smtClean="0"/>
            </a:br>
            <a:r>
              <a:rPr lang="ru-RU" dirty="0" smtClean="0"/>
              <a:t>В Кузнецкой котловине и на северо-востоке встречаются лесостепи и степи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Большую часть территории занимают средневысотные горные хребты Кузнецкого Алатау, </a:t>
            </a:r>
            <a:r>
              <a:rPr lang="ru-RU" dirty="0" err="1" smtClean="0"/>
              <a:t>Салаирского</a:t>
            </a:r>
            <a:r>
              <a:rPr lang="ru-RU" dirty="0" smtClean="0"/>
              <a:t> кряжа, Горной </a:t>
            </a:r>
            <a:r>
              <a:rPr lang="ru-RU" dirty="0" err="1" smtClean="0"/>
              <a:t>Шории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kuzneckiy-alatau_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286000"/>
            <a:ext cx="3714750" cy="3643313"/>
          </a:xfrm>
        </p:spPr>
      </p:pic>
      <p:pic>
        <p:nvPicPr>
          <p:cNvPr id="6" name="Рисунок 5" descr="Salairskij-kryazh-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0" y="3482975"/>
            <a:ext cx="400050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_19e0_5e10f0a5_XL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38" y="2571750"/>
            <a:ext cx="4786312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ВОДОЁМЫ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Томь, Кия, </a:t>
            </a:r>
            <a:r>
              <a:rPr lang="ru-RU" dirty="0" err="1" smtClean="0"/>
              <a:t>Яя</a:t>
            </a:r>
            <a:r>
              <a:rPr lang="ru-RU" dirty="0" smtClean="0"/>
              <a:t> , Иня</a:t>
            </a:r>
            <a:endParaRPr lang="ru-RU" dirty="0"/>
          </a:p>
        </p:txBody>
      </p:sp>
      <p:pic>
        <p:nvPicPr>
          <p:cNvPr id="4" name="Содержимое 3" descr="1458212776746_Image000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643063"/>
            <a:ext cx="3303588" cy="4525962"/>
          </a:xfrm>
        </p:spPr>
      </p:pic>
      <p:pic>
        <p:nvPicPr>
          <p:cNvPr id="5" name="Рисунок 4" descr="12864131628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2857500"/>
            <a:ext cx="7112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rwddRr82u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94063" y="1643063"/>
            <a:ext cx="5849937" cy="390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852_131678220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873375"/>
            <a:ext cx="5951538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170</Words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Кемеровская область</vt:lpstr>
      <vt:lpstr>Слайд 2</vt:lpstr>
      <vt:lpstr>Слайд 3</vt:lpstr>
      <vt:lpstr>Административным центром области является город Кемерово.</vt:lpstr>
      <vt:lpstr>ГЕРБ ОБЛАСТИ</vt:lpstr>
      <vt:lpstr>Флаг Кемеровской области</vt:lpstr>
      <vt:lpstr>   КЛИМАТ КОНТИНЕНТАЛЬНЫЙ  ЗОНА ЛЕСОВ  В Кузнецкой котловине и на северо-востоке встречаются лесостепи и степи </vt:lpstr>
      <vt:lpstr>  Большую часть территории занимают средневысотные горные хребты Кузнецкого Алатау, Салаирского кряжа, Горной Шории </vt:lpstr>
      <vt:lpstr>ОСНОВНЫЕ ВОДОЁМЫ  Томь, Кия, Яя , Иня</vt:lpstr>
      <vt:lpstr>Самое большое озеро – озеро Большой Берчикуль</vt:lpstr>
      <vt:lpstr>  Главное богатство области – каменный уголь. Добывают бурый уголь, железную руду, золото, строительные материалы</vt:lpstr>
      <vt:lpstr>   Ведущая отрасль – угольная. Химические комбинаты и заводы, машиностроение. Выпускают строительные материалы, ведётся заготовка и переработка древесины</vt:lpstr>
      <vt:lpstr>Слайд 13</vt:lpstr>
      <vt:lpstr>Памятник природы – «Томская писаница ». Наскальные рисунки древнего человека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Кемеровская область</dc:title>
  <dc:creator>Павел Владимирович</dc:creator>
  <cp:lastModifiedBy>Павел Владимирович</cp:lastModifiedBy>
  <cp:revision>85</cp:revision>
  <dcterms:created xsi:type="dcterms:W3CDTF">2016-12-02T12:34:23Z</dcterms:created>
  <dcterms:modified xsi:type="dcterms:W3CDTF">2018-08-15T09:27:42Z</dcterms:modified>
</cp:coreProperties>
</file>