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1" r:id="rId4"/>
    <p:sldId id="262" r:id="rId5"/>
    <p:sldId id="263" r:id="rId6"/>
    <p:sldId id="267" r:id="rId7"/>
    <p:sldId id="268" r:id="rId8"/>
    <p:sldId id="266" r:id="rId9"/>
    <p:sldId id="270" r:id="rId10"/>
    <p:sldId id="269" r:id="rId11"/>
    <p:sldId id="271" r:id="rId12"/>
    <p:sldId id="264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0"/>
  </p:normalViewPr>
  <p:slideViewPr>
    <p:cSldViewPr>
      <p:cViewPr varScale="1">
        <p:scale>
          <a:sx n="42" d="100"/>
          <a:sy n="42" d="100"/>
        </p:scale>
        <p:origin x="1320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ср 15.08.18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784976" cy="18002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успешности ребёнка в семье.</a:t>
            </a:r>
            <a:endParaRPr lang="ru-RU" sz="4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93296"/>
            <a:ext cx="7772400" cy="764704"/>
          </a:xfrm>
        </p:spPr>
        <p:txBody>
          <a:bodyPr/>
          <a:lstStyle/>
          <a:p>
            <a:r>
              <a:rPr lang="ru-RU" sz="24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ек\Desktop\10511713_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79960"/>
            <a:ext cx="5609555" cy="373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8820472" cy="3933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Однако не всякая деятельность развивает. Исследования последних лет убедительно доказывают, что эффективность развития связана с освоением ребенком позиции субъекта детской деятельности.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Именно благодаря освоению данной позиции происходит интенсивное интеллектуальное, эмоционально-личностное развитие, оформляется новое психическое образование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Освоение ребенком позиции субъекта детской деятельности и требует специальной педагогической технологии.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20472" cy="64739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Сущность 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педагогической  технологии личностно - ориентированного воспитания  с целью целостного развития ребенка как субъекта специфических детских видов деятельности состоит в: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 конструировании единого процесса социализации (приобщение к современному миру, первые социальные ориентировки, азы социальной компетенции);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 раскрытие индивидуализации (осознание ребенком своих способностей, раскрытие творческого потенциала, его первых проявлений);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 создании педагогических условий для освоения детьми позиции субъекта разнообразных видов детской деятельности;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-    инициирование  родителями активности ребенка, помощи ему в овладении рациональными способами практического осуществления простейших видов детской деятельности, предоставление  ребенку права в предела возрастных возможностей самостоятельно делать выбор;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-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давать возможность в пределах  возрастных возможностей самостоятельно принимать решения в игровых и бытовых ситуациях;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3528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 современном обществе перед  родителями стоит задача не только воспитать трудолюбивого, аккуратного, отзывчивого и воспитанного человека, но и воспитание личности ориентированной на успех, что имеет прямую зависимость  от создания в семье условий: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- благоприятный микро климат в семье;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- эмоционально-благоприятные взаимоотношения в семье;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- культура семьи.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735208"/>
            <a:ext cx="8568952" cy="7920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01008"/>
            <a:ext cx="9144000" cy="33569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 – малая социальная группа, важнейшая форма организации личного быта, основанная на супружеском союзе и родственных связях, т. е. отношениях между мужем и женой, родителями и детьми, проживающими вместе, ведущими совместное хозяйство. Одна из важнейших функций семьи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фелицитивная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функция удовлетворения потребности человека в счастье (от лат.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felicio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счастье).</a:t>
            </a:r>
          </a:p>
          <a:p>
            <a:endParaRPr lang="ru-RU" dirty="0"/>
          </a:p>
        </p:txBody>
      </p:sp>
      <p:pic>
        <p:nvPicPr>
          <p:cNvPr id="2050" name="Picture 2" descr="C:\Users\кек\Desktop\vospitanie rebenk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6632"/>
            <a:ext cx="4960456" cy="345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37890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Современная семья является важнейшей социальной средой формирования личности и основным институтом психологической поддержки и воспитания, отвечающим не только за социальное воспроизводство населения, но и за воссоздание определенного образа жизни, образа мыслей и отношений. Поэтому общество и государство заинтересовано в прочной, духовно и нравственно здоровой семье, а, следовательно, – благополучной.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93096"/>
            <a:ext cx="9144000" cy="2564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 так важно родителями  использовать современные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педагические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технологии в семье с целью  развития успешности своего ребёнка.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кек\Desktop\risunok-se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79475"/>
            <a:ext cx="6145361" cy="31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Личностно-ориентированная  технология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8892480" cy="5013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Личностно-ориентированные технологии представляют собой воплощение гуманистической философии, психологии и педагогики.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В центре внимания родителя — уникальная целостная личность ребенка, стремящаяся к максимальной реализации своих возможностей, открытая для восприятия нового опыта, способная на осознанный и ответственный выбор в разнообразных жизненных ситуациях.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В личностно-ориентированном воспитании  основой технологии является понимание и взаимопонимание.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Личностно-ориентированное воспитание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развитие и саморазвитие личностных качеств на основе общечеловеческих ценностей.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Гуманистическое личностно-ориентированное воспитание – это педагогически управляемый процесс культурной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дентификации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социальной адаптации и творческой самореализации личности, в ходе которого происходит вхождение ребенка в культуру, в жизнь социума, развитие всех его творческих способностей и возможностей.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820472" cy="9361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При воспитании успешности ребёнка в семье родителям стоит придерживаться «Я – концепции».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340768"/>
            <a:ext cx="7560840" cy="518457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«Я - концепция» -  осознаваемая и переживаемая  человеком (в том числе и ребёнком) система представлений о самом  себе, на основе которой он строит свою жизнедеятельность, взаимодействие с другими людьми, отношение к себе и окружающим.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941168"/>
            <a:ext cx="9144000" cy="19168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развивается в деятельности. Деятельность — единственный способ самореализации, самораскрытия не только ребёнка, но и взрослого.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кек\Desktop\photo-2300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56396"/>
            <a:ext cx="3096344" cy="312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316416" cy="38884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Дошкольник стремится к активной деятельности, и важно родителям  не дать этому стремлению угаснуть, способствовать его дальнейшему развитию в семье.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Родителям стоит помнить, чем полнее и разнообразнее детская деятельность, чем более она значима для ребенка и отвечает его природе, тем успешнее идет его развитие, реализуются потенциальные возможности и первые творческие проявления.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381</TotalTime>
  <Words>648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Century Gothic</vt:lpstr>
      <vt:lpstr>Courier New</vt:lpstr>
      <vt:lpstr>Palatino Linotype</vt:lpstr>
      <vt:lpstr>Times New Roman</vt:lpstr>
      <vt:lpstr>Исполнительная</vt:lpstr>
      <vt:lpstr>Развитие успешности ребёнка в семье.</vt:lpstr>
      <vt:lpstr>Презентация PowerPoint</vt:lpstr>
      <vt:lpstr>Презентация PowerPoint</vt:lpstr>
      <vt:lpstr>Презентация PowerPoint</vt:lpstr>
      <vt:lpstr>Личностно-ориентированная  технология </vt:lpstr>
      <vt:lpstr>Личностно-ориентированное воспитание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успешности ребёнка в семье.</dc:title>
  <dc:creator>Админ</dc:creator>
  <cp:lastModifiedBy>Сергей</cp:lastModifiedBy>
  <cp:revision>43</cp:revision>
  <dcterms:created xsi:type="dcterms:W3CDTF">2016-03-31T17:36:09Z</dcterms:created>
  <dcterms:modified xsi:type="dcterms:W3CDTF">2018-08-15T18:49:54Z</dcterms:modified>
</cp:coreProperties>
</file>