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5" r:id="rId10"/>
    <p:sldId id="266" r:id="rId11"/>
    <p:sldId id="276" r:id="rId12"/>
    <p:sldId id="268" r:id="rId13"/>
    <p:sldId id="269" r:id="rId14"/>
    <p:sldId id="277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sha" initials="m" lastIdx="2" clrIdx="0">
    <p:extLst>
      <p:ext uri="{19B8F6BF-5375-455C-9EA6-DF929625EA0E}">
        <p15:presenceInfo xmlns:p15="http://schemas.microsoft.com/office/powerpoint/2012/main" userId="mash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336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215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88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91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2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13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4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5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54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3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79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AD102-34C1-496B-A61F-D4141B1F0B54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6554F-59DC-4532-818E-745C1BA63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86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9053"/>
          </a:xfrm>
        </p:spPr>
      </p:pic>
    </p:spTree>
    <p:extLst>
      <p:ext uri="{BB962C8B-B14F-4D97-AF65-F5344CB8AC3E}">
        <p14:creationId xmlns:p14="http://schemas.microsoft.com/office/powerpoint/2010/main" val="137104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34" y="515279"/>
            <a:ext cx="6779340" cy="96934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37" y="1965101"/>
            <a:ext cx="5724979" cy="400763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214" y="1484627"/>
            <a:ext cx="3726435" cy="496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56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9730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  <a:t>Карта Ново-Иерусалимского монастыря</a:t>
            </a:r>
            <a:b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493" y="887400"/>
            <a:ext cx="9491730" cy="5675929"/>
          </a:xfrm>
        </p:spPr>
      </p:pic>
    </p:spTree>
    <p:extLst>
      <p:ext uri="{BB962C8B-B14F-4D97-AF65-F5344CB8AC3E}">
        <p14:creationId xmlns:p14="http://schemas.microsoft.com/office/powerpoint/2010/main" val="15148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622" y="1444662"/>
            <a:ext cx="7589025" cy="5075161"/>
          </a:xfrm>
        </p:spPr>
      </p:pic>
      <p:sp>
        <p:nvSpPr>
          <p:cNvPr id="2" name="TextBox 1"/>
          <p:cNvSpPr txBox="1"/>
          <p:nvPr/>
        </p:nvSpPr>
        <p:spPr>
          <a:xfrm>
            <a:off x="2936383" y="502276"/>
            <a:ext cx="703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rebuchet MS" panose="020B0603020202020204" pitchFamily="34" charset="0"/>
              </a:rPr>
              <a:t>Воскресенский собор</a:t>
            </a:r>
            <a:endParaRPr lang="ru-RU" sz="3600" b="1" i="1" dirty="0">
              <a:latin typeface="Trebuchet MS" panose="020B0603020202020204" pitchFamily="34" charset="0"/>
            </a:endParaRPr>
          </a:p>
        </p:txBody>
      </p:sp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98490" y="6130344"/>
            <a:ext cx="695459" cy="553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09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770" y="1340089"/>
            <a:ext cx="7312748" cy="4862978"/>
          </a:xfrm>
        </p:spPr>
      </p:pic>
      <p:sp>
        <p:nvSpPr>
          <p:cNvPr id="11" name="Прямоугольник 10"/>
          <p:cNvSpPr/>
          <p:nvPr/>
        </p:nvSpPr>
        <p:spPr>
          <a:xfrm>
            <a:off x="2674512" y="262871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Воскресенский собор.</a:t>
            </a: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Вид снаружи</a:t>
            </a:r>
            <a:endParaRPr lang="ru-RU" sz="3200" b="1" i="1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Стрелка вправо 11">
            <a:hlinkClick r:id="rId3" action="ppaction://hlinksldjump"/>
          </p:cNvPr>
          <p:cNvSpPr/>
          <p:nvPr/>
        </p:nvSpPr>
        <p:spPr>
          <a:xfrm>
            <a:off x="631064" y="5928446"/>
            <a:ext cx="605307" cy="5492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9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273" y="378004"/>
            <a:ext cx="10515600" cy="94236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 smtClean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  <a:t>Воскресенский собор</a:t>
            </a:r>
            <a:br>
              <a:rPr lang="ru-RU" sz="3200" b="1" i="1" dirty="0" smtClean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r>
              <a:rPr lang="ru-RU" sz="3200" b="1" i="1" dirty="0" smtClean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  <a:t>Вид внутри</a:t>
            </a:r>
            <a: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70" y="1165766"/>
            <a:ext cx="9504609" cy="547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31" y="1996225"/>
            <a:ext cx="3318428" cy="44245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71223" y="528035"/>
            <a:ext cx="9182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rebuchet MS" panose="020B0603020202020204" pitchFamily="34" charset="0"/>
              </a:rPr>
              <a:t>Подземная церковь </a:t>
            </a:r>
          </a:p>
          <a:p>
            <a:pPr algn="ctr"/>
            <a:r>
              <a:rPr lang="ru-RU" sz="3600" b="1" i="1" dirty="0" smtClean="0">
                <a:latin typeface="Trebuchet MS" panose="020B0603020202020204" pitchFamily="34" charset="0"/>
              </a:rPr>
              <a:t>св</a:t>
            </a:r>
            <a:r>
              <a:rPr lang="ru-RU" sz="3600" b="1" i="1" dirty="0">
                <a:latin typeface="Trebuchet MS" panose="020B0603020202020204" pitchFamily="34" charset="0"/>
              </a:rPr>
              <a:t>. Константина и Елены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28"/>
          <a:stretch/>
        </p:blipFill>
        <p:spPr>
          <a:xfrm>
            <a:off x="937261" y="2393450"/>
            <a:ext cx="6044795" cy="3466437"/>
          </a:xfrm>
        </p:spPr>
      </p:pic>
    </p:spTree>
    <p:extLst>
      <p:ext uri="{BB962C8B-B14F-4D97-AF65-F5344CB8AC3E}">
        <p14:creationId xmlns:p14="http://schemas.microsoft.com/office/powerpoint/2010/main" val="608335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926" y="274974"/>
            <a:ext cx="10515600" cy="922762"/>
          </a:xfrm>
        </p:spPr>
        <p:txBody>
          <a:bodyPr/>
          <a:lstStyle/>
          <a:p>
            <a:pPr algn="ctr"/>
            <a:r>
              <a:rPr lang="ru-RU" b="1" i="1" dirty="0" smtClean="0">
                <a:latin typeface="Trebuchet MS" panose="020B0603020202020204" pitchFamily="34" charset="0"/>
              </a:rPr>
              <a:t>Колокольня</a:t>
            </a:r>
            <a:endParaRPr lang="ru-RU" b="1" i="1" dirty="0">
              <a:latin typeface="Trebuchet MS" panose="020B0603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8" y="1197736"/>
            <a:ext cx="3526310" cy="5292774"/>
          </a:xfrm>
        </p:spPr>
      </p:pic>
    </p:spTree>
    <p:extLst>
      <p:ext uri="{BB962C8B-B14F-4D97-AF65-F5344CB8AC3E}">
        <p14:creationId xmlns:p14="http://schemas.microsoft.com/office/powerpoint/2010/main" val="38522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0772" y="502276"/>
            <a:ext cx="7714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rebuchet MS" panose="020B0603020202020204" pitchFamily="34" charset="0"/>
              </a:rPr>
              <a:t>Ротонда</a:t>
            </a:r>
            <a:endParaRPr lang="ru-RU" sz="4000" b="1" i="1" dirty="0">
              <a:latin typeface="Trebuchet MS" panose="020B0603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966" y="1210162"/>
            <a:ext cx="4102056" cy="54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6" y="339367"/>
            <a:ext cx="1162962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rebuchet MS" panose="020B0603020202020204" pitchFamily="34" charset="0"/>
                <a:cs typeface="Cordia New" panose="020B0304020202020204" pitchFamily="34" charset="-34"/>
              </a:rPr>
              <a:t>Воскресенский Ново-Иерусалимский монастырь </a:t>
            </a:r>
            <a:br>
              <a:rPr lang="ru-RU" b="1" i="1" dirty="0" smtClean="0">
                <a:latin typeface="Trebuchet MS" panose="020B0603020202020204" pitchFamily="34" charset="0"/>
                <a:cs typeface="Cordia New" panose="020B0304020202020204" pitchFamily="34" charset="-34"/>
              </a:rPr>
            </a:br>
            <a:r>
              <a:rPr lang="ru-RU" b="1" i="1" dirty="0" smtClean="0">
                <a:latin typeface="Trebuchet MS" panose="020B0603020202020204" pitchFamily="34" charset="0"/>
                <a:cs typeface="Cordia New" panose="020B0304020202020204" pitchFamily="34" charset="-34"/>
              </a:rPr>
              <a:t>17 век</a:t>
            </a:r>
            <a:endParaRPr lang="ru-RU" b="1" i="1" dirty="0">
              <a:latin typeface="Trebuchet MS" panose="020B0603020202020204" pitchFamily="34" charset="0"/>
              <a:cs typeface="Cordia New" panose="020B0304020202020204" pitchFamily="34" charset="-34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527" y="1880102"/>
            <a:ext cx="6378019" cy="4734742"/>
          </a:xfrm>
        </p:spPr>
      </p:pic>
    </p:spTree>
    <p:extLst>
      <p:ext uri="{BB962C8B-B14F-4D97-AF65-F5344CB8AC3E}">
        <p14:creationId xmlns:p14="http://schemas.microsoft.com/office/powerpoint/2010/main" val="159858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43" y="3527494"/>
            <a:ext cx="4668591" cy="832097"/>
          </a:xfrm>
        </p:spPr>
        <p:txBody>
          <a:bodyPr/>
          <a:lstStyle/>
          <a:p>
            <a:pPr algn="ctr"/>
            <a:r>
              <a:rPr lang="ru-RU" b="1" i="1" dirty="0" smtClean="0">
                <a:latin typeface="Trebuchet MS" panose="020B0603020202020204" pitchFamily="34" charset="0"/>
              </a:rPr>
              <a:t>19 век</a:t>
            </a:r>
            <a:endParaRPr lang="ru-RU" b="1" i="1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373" y="3010420"/>
            <a:ext cx="5149095" cy="366574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4" y="501703"/>
            <a:ext cx="5379184" cy="3025791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593984" y="2014598"/>
            <a:ext cx="4668591" cy="832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 smtClean="0">
                <a:latin typeface="Trebuchet MS" panose="020B0603020202020204" pitchFamily="34" charset="0"/>
              </a:rPr>
              <a:t>Начало 20 века</a:t>
            </a:r>
            <a:endParaRPr lang="ru-RU" b="1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14389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80" y="2743200"/>
            <a:ext cx="5218081" cy="377495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674" y="545430"/>
            <a:ext cx="5144437" cy="32667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1680" y="1973759"/>
            <a:ext cx="37219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rebuchet MS" panose="020B0603020202020204" pitchFamily="34" charset="0"/>
              </a:rPr>
              <a:t>19 век</a:t>
            </a:r>
            <a:endParaRPr lang="ru-RU" sz="4400" b="1" i="1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31865" y="4010990"/>
            <a:ext cx="46559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rebuchet MS" panose="020B0603020202020204" pitchFamily="34" charset="0"/>
              </a:rPr>
              <a:t>Начало 20 века</a:t>
            </a:r>
            <a:endParaRPr lang="ru-RU" sz="4400" b="1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3402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93" y="2648511"/>
            <a:ext cx="5687397" cy="392430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88" y="349205"/>
            <a:ext cx="5423308" cy="3540215"/>
          </a:xfrm>
        </p:spPr>
      </p:pic>
      <p:sp>
        <p:nvSpPr>
          <p:cNvPr id="5" name="TextBox 4"/>
          <p:cNvSpPr txBox="1"/>
          <p:nvPr/>
        </p:nvSpPr>
        <p:spPr>
          <a:xfrm>
            <a:off x="597493" y="511098"/>
            <a:ext cx="54233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rebuchet MS" panose="020B0603020202020204" pitchFamily="34" charset="0"/>
              </a:rPr>
              <a:t>1941 год</a:t>
            </a:r>
            <a:endParaRPr lang="ru-RU" sz="4400" b="1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840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24" y="2962141"/>
            <a:ext cx="5298967" cy="352911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141" y="516726"/>
            <a:ext cx="5332152" cy="35658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33603" y="1945721"/>
            <a:ext cx="4031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rebuchet MS" panose="020B0603020202020204" pitchFamily="34" charset="0"/>
              </a:rPr>
              <a:t>2005 год</a:t>
            </a:r>
            <a:endParaRPr lang="ru-RU" sz="4000" b="1" i="1" dirty="0">
              <a:latin typeface="Trebuchet MS" panose="020B0603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5205" y="4082603"/>
            <a:ext cx="4031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rebuchet MS" panose="020B0603020202020204" pitchFamily="34" charset="0"/>
              </a:rPr>
              <a:t>2014 год</a:t>
            </a:r>
            <a:endParaRPr lang="ru-RU" b="1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79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191" y="1262129"/>
            <a:ext cx="8532253" cy="5439895"/>
          </a:xfrm>
        </p:spPr>
      </p:pic>
      <p:sp>
        <p:nvSpPr>
          <p:cNvPr id="2" name="TextBox 1"/>
          <p:cNvSpPr txBox="1"/>
          <p:nvPr/>
        </p:nvSpPr>
        <p:spPr>
          <a:xfrm>
            <a:off x="850006" y="463639"/>
            <a:ext cx="10444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rebuchet MS" panose="020B0603020202020204" pitchFamily="34" charset="0"/>
              </a:rPr>
              <a:t>Карта Ново-Иерусалимского монастыря</a:t>
            </a:r>
            <a:endParaRPr lang="ru-RU" sz="3200" b="1" i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2190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087" y="1366652"/>
            <a:ext cx="4095482" cy="5388318"/>
          </a:xfrm>
        </p:spPr>
      </p:pic>
      <p:sp>
        <p:nvSpPr>
          <p:cNvPr id="2" name="TextBox 1"/>
          <p:cNvSpPr txBox="1"/>
          <p:nvPr/>
        </p:nvSpPr>
        <p:spPr>
          <a:xfrm>
            <a:off x="1184856" y="605307"/>
            <a:ext cx="9787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rebuchet MS" panose="020B0603020202020204" pitchFamily="34" charset="0"/>
              </a:rPr>
              <a:t>Святые ворота с Надвратной церковью</a:t>
            </a:r>
          </a:p>
        </p:txBody>
      </p:sp>
    </p:spTree>
    <p:extLst>
      <p:ext uri="{BB962C8B-B14F-4D97-AF65-F5344CB8AC3E}">
        <p14:creationId xmlns:p14="http://schemas.microsoft.com/office/powerpoint/2010/main" val="15038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110" y="669994"/>
            <a:ext cx="10515600" cy="61366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  <a:t>Карта Ново-Иерусалимского монастыря</a:t>
            </a:r>
            <a:br>
              <a:rPr lang="ru-RU" sz="3200" b="1" i="1" dirty="0">
                <a:solidFill>
                  <a:prstClr val="black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70" y="1283663"/>
            <a:ext cx="8976575" cy="5421333"/>
          </a:xfrm>
        </p:spPr>
      </p:pic>
    </p:spTree>
    <p:extLst>
      <p:ext uri="{BB962C8B-B14F-4D97-AF65-F5344CB8AC3E}">
        <p14:creationId xmlns:p14="http://schemas.microsoft.com/office/powerpoint/2010/main" val="5520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Широкоэкранный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Cordia New</vt:lpstr>
      <vt:lpstr>Trebuchet MS</vt:lpstr>
      <vt:lpstr>Тема Office</vt:lpstr>
      <vt:lpstr>Презентация PowerPoint</vt:lpstr>
      <vt:lpstr>Воскресенский Ново-Иерусалимский монастырь  17 век</vt:lpstr>
      <vt:lpstr>19 век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Ново-Иерусалимского монастыря </vt:lpstr>
      <vt:lpstr>Презентация PowerPoint</vt:lpstr>
      <vt:lpstr>Карта Ново-Иерусалимского монастыря </vt:lpstr>
      <vt:lpstr>Презентация PowerPoint</vt:lpstr>
      <vt:lpstr>Презентация PowerPoint</vt:lpstr>
      <vt:lpstr>Воскресенский собор Вид внутри </vt:lpstr>
      <vt:lpstr>Презентация PowerPoint</vt:lpstr>
      <vt:lpstr>Колокольня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masha</dc:creator>
  <cp:lastModifiedBy>masha</cp:lastModifiedBy>
  <cp:revision>1</cp:revision>
  <dcterms:modified xsi:type="dcterms:W3CDTF">2016-03-15T19:24:36Z</dcterms:modified>
</cp:coreProperties>
</file>