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80" r:id="rId3"/>
    <p:sldId id="279" r:id="rId4"/>
    <p:sldId id="277" r:id="rId5"/>
    <p:sldId id="27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2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961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830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696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418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007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069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824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57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62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257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870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51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348880"/>
            <a:ext cx="8136904" cy="2585323"/>
          </a:xfrm>
          <a:prstGeom prst="rect">
            <a:avLst/>
          </a:prstGeom>
          <a:effectLst>
            <a:softEdge rad="127000"/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dirty="0">
                <a:ln w="17780" cmpd="sng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Нет в России семьи такой, где б не памятен был свой герой.</a:t>
            </a:r>
            <a:endParaRPr lang="ru-RU" sz="5400" b="1" i="1" dirty="0" smtClean="0">
              <a:ln w="17780" cmpd="sng">
                <a:solidFill>
                  <a:schemeClr val="accent6">
                    <a:lumMod val="75000"/>
                  </a:schemeClr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340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427984" y="1052736"/>
            <a:ext cx="4258816" cy="561662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Петр </a:t>
            </a:r>
            <a:r>
              <a:rPr lang="ru-RU" dirty="0"/>
              <a:t>Андреевич </a:t>
            </a:r>
            <a:r>
              <a:rPr lang="ru-RU" dirty="0" err="1" smtClean="0"/>
              <a:t>Рыбьяков</a:t>
            </a:r>
            <a:r>
              <a:rPr lang="ru-RU" dirty="0"/>
              <a:t>.</a:t>
            </a:r>
            <a:r>
              <a:rPr lang="ru-RU" dirty="0" smtClean="0"/>
              <a:t> </a:t>
            </a:r>
            <a:r>
              <a:rPr lang="ru-RU" dirty="0"/>
              <a:t>На фронт ушел в 29 лет в 1942 году. Принимал участие в </a:t>
            </a:r>
            <a:r>
              <a:rPr lang="ru-RU" dirty="0" smtClean="0"/>
              <a:t>освобождении Сталинграда</a:t>
            </a:r>
            <a:r>
              <a:rPr lang="ru-RU" dirty="0"/>
              <a:t>,  </a:t>
            </a:r>
            <a:r>
              <a:rPr lang="ru-RU" dirty="0" err="1"/>
              <a:t>Беларуссии</a:t>
            </a:r>
            <a:r>
              <a:rPr lang="ru-RU" dirty="0"/>
              <a:t>, Кенигсберга, под командованием К.К. Рокоссовского. </a:t>
            </a:r>
            <a:r>
              <a:rPr lang="ru-RU" dirty="0" smtClean="0"/>
              <a:t>Затем отправили  </a:t>
            </a:r>
            <a:r>
              <a:rPr lang="ru-RU" dirty="0"/>
              <a:t>на Дальний Восток воевать с японцами. Вернулся с фронта в 1947 году. Воевал в ракетных войсках (подвозил снаряды к "Катюшам")</a:t>
            </a:r>
            <a:br>
              <a:rPr lang="ru-RU" dirty="0"/>
            </a:br>
            <a:r>
              <a:rPr lang="ru-RU" dirty="0"/>
              <a:t>Имеет награды : Медаль за отвагу, Орден Красной звезды, Медаль за освобождение Сталинграда.</a:t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Екатерина </a:t>
            </a:r>
            <a:r>
              <a:rPr lang="ru-RU" dirty="0"/>
              <a:t>Андреевна Зенкина (</a:t>
            </a:r>
            <a:r>
              <a:rPr lang="ru-RU" dirty="0" err="1"/>
              <a:t>Рыбьякова</a:t>
            </a:r>
            <a:r>
              <a:rPr lang="ru-RU" dirty="0"/>
              <a:t>) (1924- 2007 гг.)   Война началась  ей было 17 лет. Всю войну проработала в колхозе трактористом. Была награждена Сталинской грамотой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Бабушка и дедушка Влада </a:t>
            </a:r>
            <a:r>
              <a:rPr lang="ru-RU" dirty="0" err="1" smtClean="0"/>
              <a:t>Кивы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C:\Users\Admin\Desktop\IMG-20150426-WA000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60991"/>
            <a:ext cx="1853184" cy="2907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min\Desktop\IMG-20150426-WA000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041524"/>
            <a:ext cx="1712913" cy="2773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397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err="1"/>
              <a:t>Кива</a:t>
            </a:r>
            <a:r>
              <a:rPr lang="ru-RU" dirty="0"/>
              <a:t> Андрей Маркович</a:t>
            </a:r>
          </a:p>
          <a:p>
            <a:pPr marL="0" indent="0">
              <a:buNone/>
            </a:pPr>
            <a:r>
              <a:rPr lang="ru-RU" dirty="0"/>
              <a:t>Год рождения: __.__.1910 </a:t>
            </a:r>
            <a:br>
              <a:rPr lang="ru-RU" dirty="0"/>
            </a:br>
            <a:r>
              <a:rPr lang="ru-RU" dirty="0"/>
              <a:t>место рождения: Казахская ССР, Кокчетавская обл., Рузаевский р-н, с. </a:t>
            </a:r>
            <a:r>
              <a:rPr lang="ru-RU" dirty="0" err="1"/>
              <a:t>Золотоношка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№ наградного документа: 89 </a:t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C:\Users\Admin\Desktop\docs.mai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889771"/>
            <a:ext cx="187220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http://podvignaroda.mil.ru/img/awards/award9_2-sm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933056"/>
            <a:ext cx="800735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1636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Озеров Фёдор Афанасьевич, </a:t>
            </a:r>
            <a:r>
              <a:rPr lang="ru-RU" smtClean="0"/>
              <a:t>ефрейтор, прошёл </a:t>
            </a:r>
            <a:r>
              <a:rPr lang="ru-RU" dirty="0" smtClean="0"/>
              <a:t>Польшу, Венгрию, Австрию, до Берлина.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Прадедушка Милены Доценко.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00808"/>
            <a:ext cx="3240013" cy="436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416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Белашов</a:t>
            </a:r>
            <a:r>
              <a:rPr lang="ru-RU" dirty="0" smtClean="0"/>
              <a:t> Иван Петрович, связист, Второй и третий Украинские фронты, награждён Орденом Отечественной Войны.</a:t>
            </a:r>
          </a:p>
          <a:p>
            <a:pPr marL="0" indent="0">
              <a:buNone/>
            </a:pPr>
            <a:r>
              <a:rPr lang="ru-RU" dirty="0" smtClean="0"/>
              <a:t>Дважды ранен.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Борисов Иван Андреевич. Войска НКВД, служил на Западной Украине.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294" y="1048188"/>
            <a:ext cx="2160240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938" y="3356992"/>
            <a:ext cx="2215356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349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94</Words>
  <Application>Microsoft Office PowerPoint</Application>
  <PresentationFormat>Экран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Интернат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Admin</cp:lastModifiedBy>
  <cp:revision>67</cp:revision>
  <dcterms:created xsi:type="dcterms:W3CDTF">2015-02-17T08:35:42Z</dcterms:created>
  <dcterms:modified xsi:type="dcterms:W3CDTF">2015-05-04T19:14:22Z</dcterms:modified>
</cp:coreProperties>
</file>