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53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Полухин</a:t>
            </a:r>
            <a:r>
              <a:rPr lang="ru-RU" dirty="0" smtClean="0"/>
              <a:t> </a:t>
            </a:r>
            <a:r>
              <a:rPr lang="ru-RU" dirty="0"/>
              <a:t>Алексей Васильевич, дедушка Селина Кости</a:t>
            </a:r>
            <a:r>
              <a:rPr lang="ru-RU" dirty="0" smtClean="0"/>
              <a:t>. Воевал в пехоте, затем был связистом. Два ранения. </a:t>
            </a:r>
            <a:r>
              <a:rPr lang="ru-RU" dirty="0"/>
              <a:t>9</a:t>
            </a:r>
            <a:r>
              <a:rPr lang="ru-RU" dirty="0" smtClean="0"/>
              <a:t> медалей, Орден Красного Знамени.</a:t>
            </a:r>
          </a:p>
          <a:p>
            <a:pPr marL="0" indent="0">
              <a:buNone/>
            </a:pPr>
            <a:r>
              <a:rPr lang="ru-RU" dirty="0" smtClean="0"/>
              <a:t>Войну закончил в апреле 45-го года под Берлином.</a:t>
            </a:r>
            <a:endParaRPr lang="ru-RU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427984" y="1628800"/>
            <a:ext cx="4038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3179060" cy="383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467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Красников </a:t>
            </a:r>
            <a:r>
              <a:rPr lang="ru-RU" dirty="0"/>
              <a:t>Андрей Васильевич, летчик, лейтенант, не вернулся с лётного задания под городом Мемель, 14.10.1944.</a:t>
            </a:r>
          </a:p>
          <a:p>
            <a:pPr marL="0" indent="0">
              <a:buNone/>
            </a:pPr>
            <a:r>
              <a:rPr lang="ru-RU" dirty="0"/>
              <a:t>Дедушка Красниковой Анны.</a:t>
            </a:r>
          </a:p>
          <a:p>
            <a:pPr marL="0" indent="0">
              <a:buNone/>
            </a:pPr>
            <a:r>
              <a:rPr lang="ru-RU" dirty="0"/>
              <a:t>Список наград: Орден Красного Знамени; Орден Отечественной войны I степени; Орден Отечественной войны II степени</a:t>
            </a:r>
          </a:p>
          <a:p>
            <a:pPr marL="0" indent="0">
              <a:buNone/>
            </a:pPr>
            <a:r>
              <a:rPr lang="ru-RU" dirty="0" smtClean="0"/>
              <a:t>Фото не сохранилось</a:t>
            </a:r>
            <a:endParaRPr lang="ru-RU" dirty="0"/>
          </a:p>
        </p:txBody>
      </p:sp>
      <p:pic>
        <p:nvPicPr>
          <p:cNvPr id="9218" name="Picture 2" descr="C:\Users\Admin\Desktop\1336450859_9-maya-1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33" y="3212976"/>
            <a:ext cx="38608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68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 smtClean="0"/>
              <a:t>Акульшин Андрей Константинович. Был танкистом. Дошёл до Берлина. Дед </a:t>
            </a:r>
            <a:r>
              <a:rPr lang="ru-RU" dirty="0" err="1" smtClean="0"/>
              <a:t>Вулах</a:t>
            </a:r>
            <a:r>
              <a:rPr lang="ru-RU" dirty="0" smtClean="0"/>
              <a:t> Е.В. – старшего воспитателя д/с №8.</a:t>
            </a:r>
          </a:p>
        </p:txBody>
      </p:sp>
      <p:pic>
        <p:nvPicPr>
          <p:cNvPr id="3074" name="Picture 2" descr="C:\Users\Admin\Desktop\Безымянный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60848"/>
            <a:ext cx="288216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41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102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Admin</cp:lastModifiedBy>
  <cp:revision>70</cp:revision>
  <dcterms:created xsi:type="dcterms:W3CDTF">2015-02-17T08:35:42Z</dcterms:created>
  <dcterms:modified xsi:type="dcterms:W3CDTF">2015-05-04T19:46:16Z</dcterms:modified>
</cp:coreProperties>
</file>