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2" r:id="rId3"/>
    <p:sldId id="260" r:id="rId4"/>
    <p:sldId id="273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961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830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696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418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00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06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824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5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62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257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87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51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Долгов Николай Ильич.</a:t>
            </a:r>
          </a:p>
          <a:p>
            <a:pPr marL="0" indent="0">
              <a:buNone/>
            </a:pPr>
            <a:r>
              <a:rPr lang="ru-RU" dirty="0" smtClean="0"/>
              <a:t>Воевал подо Ржевом.</a:t>
            </a:r>
          </a:p>
          <a:p>
            <a:pPr marL="0" indent="0">
              <a:buNone/>
            </a:pPr>
            <a:r>
              <a:rPr lang="ru-RU" dirty="0" smtClean="0"/>
              <a:t>Награждён «Медалью за Отвагу», орденом Красного Знамени.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Дедушка Алёны Васильевны Соловьёвой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700808"/>
            <a:ext cx="3168352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463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2288" y="5085184"/>
            <a:ext cx="5486400" cy="28215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>
            <a:off x="3203848" y="1844824"/>
            <a:ext cx="5616624" cy="3098775"/>
          </a:xfrm>
        </p:spPr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51520" y="2924944"/>
            <a:ext cx="4680520" cy="3672408"/>
          </a:xfrm>
        </p:spPr>
        <p:txBody>
          <a:bodyPr>
            <a:normAutofit/>
          </a:bodyPr>
          <a:lstStyle/>
          <a:p>
            <a:r>
              <a:rPr lang="ru-RU" sz="2800" dirty="0" err="1">
                <a:ea typeface="Calibri"/>
                <a:cs typeface="Times New Roman"/>
              </a:rPr>
              <a:t>Друшляков</a:t>
            </a:r>
            <a:r>
              <a:rPr lang="ru-RU" sz="2800" dirty="0">
                <a:ea typeface="Calibri"/>
                <a:cs typeface="Times New Roman"/>
              </a:rPr>
              <a:t> Илья </a:t>
            </a:r>
            <a:r>
              <a:rPr lang="ru-RU" sz="2800" dirty="0" smtClean="0">
                <a:ea typeface="Calibri"/>
                <a:cs typeface="Times New Roman"/>
              </a:rPr>
              <a:t>Андреевич, участник боёв за Прагу и Берлин, награждён медалью «За оборону Москвы», прадедушка </a:t>
            </a:r>
          </a:p>
          <a:p>
            <a:r>
              <a:rPr lang="ru-RU" sz="2800" dirty="0" err="1" smtClean="0">
                <a:ea typeface="Calibri"/>
                <a:cs typeface="Times New Roman"/>
              </a:rPr>
              <a:t>Парпуры</a:t>
            </a:r>
            <a:r>
              <a:rPr lang="ru-RU" sz="2800" dirty="0" smtClean="0">
                <a:ea typeface="Calibri"/>
                <a:cs typeface="Times New Roman"/>
              </a:rPr>
              <a:t> Оксаны</a:t>
            </a:r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823" y="1556792"/>
            <a:ext cx="3771900" cy="465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275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7079" y="2348880"/>
            <a:ext cx="4316969" cy="923330"/>
          </a:xfrm>
          <a:prstGeom prst="rect">
            <a:avLst/>
          </a:prstGeom>
          <a:effectLst>
            <a:softEdge rad="12700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i="1" dirty="0" smtClean="0">
              <a:ln w="17780" cmpd="sng">
                <a:solidFill>
                  <a:schemeClr val="accent6">
                    <a:lumMod val="75000"/>
                  </a:schemeClr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372219"/>
            <a:ext cx="3067050" cy="385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79512" y="2564905"/>
            <a:ext cx="4248472" cy="37994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Коротычев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Григорий Иванович. Дедушка Вилковой Софии.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Прошёл всю войну, воевал с июля 1941 по 10 мая 1945 года.   Награждён многими орденами и медалями.     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302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33760" y="1792438"/>
            <a:ext cx="4038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 smtClean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err="1"/>
              <a:t>Утко</a:t>
            </a:r>
            <a:r>
              <a:rPr lang="ru-RU" dirty="0"/>
              <a:t> Дмитрий Андреевич, рядовой.</a:t>
            </a:r>
          </a:p>
          <a:p>
            <a:pPr marL="0" indent="0">
              <a:buNone/>
            </a:pPr>
            <a:r>
              <a:rPr lang="ru-RU" dirty="0"/>
              <a:t>Список наград: Орден Красной Звезды; Орден Славы III степени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Забросал вражеских дзот гранатами, чем спас много жизней своих сослуживцев.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Дед </a:t>
            </a:r>
            <a:r>
              <a:rPr lang="ru-RU" dirty="0" err="1"/>
              <a:t>Чунихиной</a:t>
            </a:r>
            <a:r>
              <a:rPr lang="ru-RU" dirty="0"/>
              <a:t> Елены Владимировны.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Picture 2" descr="C:\Users\Admin\Desktop\1336450859_9-maya-1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12976"/>
            <a:ext cx="38608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51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106</Words>
  <Application>Microsoft Office PowerPoint</Application>
  <PresentationFormat>Экран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Интернат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Admin</cp:lastModifiedBy>
  <cp:revision>65</cp:revision>
  <dcterms:created xsi:type="dcterms:W3CDTF">2015-02-17T08:35:42Z</dcterms:created>
  <dcterms:modified xsi:type="dcterms:W3CDTF">2015-05-04T19:28:05Z</dcterms:modified>
</cp:coreProperties>
</file>