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0" r:id="rId2"/>
    <p:sldId id="269" r:id="rId3"/>
    <p:sldId id="266" r:id="rId4"/>
    <p:sldId id="267" r:id="rId5"/>
    <p:sldId id="268" r:id="rId6"/>
    <p:sldId id="264" r:id="rId7"/>
    <p:sldId id="262" r:id="rId8"/>
    <p:sldId id="260" r:id="rId9"/>
    <p:sldId id="273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39" d="100"/>
          <a:sy n="39" d="100"/>
        </p:scale>
        <p:origin x="-726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B398A-3912-452A-A356-E725FF57E155}" type="datetimeFigureOut">
              <a:rPr lang="ru-RU" smtClean="0"/>
              <a:t>04.05.2015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47AE7D-FEF9-4937-AF6D-0814C1E901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09619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B398A-3912-452A-A356-E725FF57E155}" type="datetimeFigureOut">
              <a:rPr lang="ru-RU" smtClean="0"/>
              <a:t>04.05.2015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47AE7D-FEF9-4937-AF6D-0814C1E901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28308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B398A-3912-452A-A356-E725FF57E155}" type="datetimeFigureOut">
              <a:rPr lang="ru-RU" smtClean="0"/>
              <a:t>04.05.2015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47AE7D-FEF9-4937-AF6D-0814C1E901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76964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B398A-3912-452A-A356-E725FF57E155}" type="datetimeFigureOut">
              <a:rPr lang="ru-RU" smtClean="0"/>
              <a:t>04.05.2015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47AE7D-FEF9-4937-AF6D-0814C1E901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54185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B398A-3912-452A-A356-E725FF57E155}" type="datetimeFigureOut">
              <a:rPr lang="ru-RU" smtClean="0"/>
              <a:t>04.05.2015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47AE7D-FEF9-4937-AF6D-0814C1E901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90074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B398A-3912-452A-A356-E725FF57E155}" type="datetimeFigureOut">
              <a:rPr lang="ru-RU" smtClean="0"/>
              <a:t>04.05.2015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47AE7D-FEF9-4937-AF6D-0814C1E901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10691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B398A-3912-452A-A356-E725FF57E155}" type="datetimeFigureOut">
              <a:rPr lang="ru-RU" smtClean="0"/>
              <a:t>04.05.2015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47AE7D-FEF9-4937-AF6D-0814C1E901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58247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B398A-3912-452A-A356-E725FF57E155}" type="datetimeFigureOut">
              <a:rPr lang="ru-RU" smtClean="0"/>
              <a:t>04.05.2015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47AE7D-FEF9-4937-AF6D-0814C1E901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0575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B398A-3912-452A-A356-E725FF57E155}" type="datetimeFigureOut">
              <a:rPr lang="ru-RU" smtClean="0"/>
              <a:t>04.05.2015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47AE7D-FEF9-4937-AF6D-0814C1E901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3626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B398A-3912-452A-A356-E725FF57E155}" type="datetimeFigureOut">
              <a:rPr lang="ru-RU" smtClean="0"/>
              <a:t>04.05.2015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47AE7D-FEF9-4937-AF6D-0814C1E901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92579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B398A-3912-452A-A356-E725FF57E155}" type="datetimeFigureOut">
              <a:rPr lang="ru-RU" smtClean="0"/>
              <a:t>04.05.2015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47AE7D-FEF9-4937-AF6D-0814C1E901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28704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DB398A-3912-452A-A356-E725FF57E155}" type="datetimeFigureOut">
              <a:rPr lang="ru-RU" smtClean="0"/>
              <a:t>04.05.2015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47AE7D-FEF9-4937-AF6D-0814C1E901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45196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/>
              <a:t> </a:t>
            </a: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Евстафьев Петр Алексеевич, </a:t>
            </a:r>
            <a:r>
              <a:rPr lang="ru-RU" dirty="0"/>
              <a:t>16 воздушная армия </a:t>
            </a:r>
            <a:r>
              <a:rPr lang="ru-RU" dirty="0" smtClean="0"/>
              <a:t>Донской фронт. Дед Ларисы Николаевны Гусевой</a:t>
            </a: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endParaRPr lang="ru-RU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91213" y="1628800"/>
            <a:ext cx="2638425" cy="4371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65887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endParaRPr lang="ru-RU" dirty="0" smtClean="0"/>
          </a:p>
          <a:p>
            <a:endParaRPr lang="ru-RU" dirty="0"/>
          </a:p>
          <a:p>
            <a:pPr marL="0" indent="0">
              <a:buNone/>
            </a:pPr>
            <a:r>
              <a:rPr lang="ru-RU" dirty="0" smtClean="0"/>
              <a:t>Михаил Аркадьевич Кушнаренко, дед Яценко Ирины Станиславовны, воевал на Курской Дуге, освобождал Освенцим, награждён несколькими боевыми орденами.</a:t>
            </a: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1737880"/>
            <a:ext cx="3171825" cy="3562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26494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endParaRPr lang="ru-RU" dirty="0"/>
          </a:p>
          <a:p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 err="1"/>
              <a:t>Мирзоян</a:t>
            </a:r>
            <a:r>
              <a:rPr lang="ru-RU" dirty="0"/>
              <a:t> Иван </a:t>
            </a:r>
            <a:r>
              <a:rPr lang="ru-RU" dirty="0" err="1"/>
              <a:t>Абкарович</a:t>
            </a:r>
            <a:endParaRPr lang="ru-RU" dirty="0"/>
          </a:p>
          <a:p>
            <a:pPr marL="0" indent="0">
              <a:buNone/>
            </a:pPr>
            <a:r>
              <a:rPr lang="ru-RU" dirty="0"/>
              <a:t>12 штурмовая бригада, Южный фронт, затем Первый Украинский фронт.</a:t>
            </a:r>
          </a:p>
          <a:p>
            <a:pPr marL="0" indent="0">
              <a:buNone/>
            </a:pPr>
            <a:r>
              <a:rPr lang="ru-RU" dirty="0"/>
              <a:t>Получил много боевых наград.</a:t>
            </a:r>
          </a:p>
          <a:p>
            <a:pPr marL="0" indent="0">
              <a:buNone/>
            </a:pPr>
            <a:r>
              <a:rPr lang="ru-RU" dirty="0" err="1" smtClean="0"/>
              <a:t>Арабачян</a:t>
            </a:r>
            <a:r>
              <a:rPr lang="ru-RU" dirty="0" smtClean="0"/>
              <a:t> </a:t>
            </a:r>
            <a:r>
              <a:rPr lang="ru-RU" dirty="0" err="1" smtClean="0"/>
              <a:t>Камилы</a:t>
            </a:r>
            <a:r>
              <a:rPr lang="ru-RU" dirty="0" smtClean="0"/>
              <a:t> </a:t>
            </a:r>
            <a:r>
              <a:rPr lang="ru-RU" smtClean="0"/>
              <a:t>и Игоря.</a:t>
            </a:r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2708920"/>
            <a:ext cx="2695575" cy="4029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57834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err="1"/>
              <a:t>Аутлев</a:t>
            </a:r>
            <a:r>
              <a:rPr lang="ru-RU" dirty="0"/>
              <a:t>  </a:t>
            </a:r>
            <a:r>
              <a:rPr lang="ru-RU" dirty="0" err="1"/>
              <a:t>Адильгирей</a:t>
            </a:r>
            <a:r>
              <a:rPr lang="ru-RU" dirty="0"/>
              <a:t>  </a:t>
            </a:r>
            <a:r>
              <a:rPr lang="ru-RU" dirty="0" err="1" smtClean="0"/>
              <a:t>Мусоевич</a:t>
            </a:r>
            <a:r>
              <a:rPr lang="ru-RU" dirty="0" smtClean="0"/>
              <a:t>,  </a:t>
            </a:r>
            <a:endParaRPr lang="en-US" dirty="0" smtClean="0"/>
          </a:p>
          <a:p>
            <a:pPr marL="0" indent="0">
              <a:buNone/>
            </a:pPr>
            <a:r>
              <a:rPr lang="ru-RU" dirty="0" smtClean="0"/>
              <a:t>1185 </a:t>
            </a:r>
            <a:r>
              <a:rPr lang="ru-RU" dirty="0"/>
              <a:t>гвардейский артиллерийский полк</a:t>
            </a:r>
          </a:p>
          <a:p>
            <a:pPr marL="0" indent="0">
              <a:buNone/>
            </a:pPr>
            <a:r>
              <a:rPr lang="ru-RU" dirty="0"/>
              <a:t>Воевал с 15 октября 1941 года по декабрь </a:t>
            </a:r>
            <a:r>
              <a:rPr lang="ru-RU" dirty="0" smtClean="0"/>
              <a:t>1946</a:t>
            </a:r>
          </a:p>
          <a:p>
            <a:pPr marL="0" indent="0">
              <a:buNone/>
            </a:pPr>
            <a:r>
              <a:rPr lang="ru-RU" dirty="0" smtClean="0"/>
              <a:t>Прадедушка </a:t>
            </a:r>
            <a:r>
              <a:rPr lang="ru-RU" dirty="0" err="1" smtClean="0"/>
              <a:t>Удоденко</a:t>
            </a:r>
            <a:r>
              <a:rPr lang="ru-RU" dirty="0" smtClean="0"/>
              <a:t> Софии</a:t>
            </a: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2420888"/>
            <a:ext cx="1800225" cy="426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02511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988840"/>
            <a:ext cx="4038600" cy="4729152"/>
          </a:xfrm>
        </p:spPr>
        <p:txBody>
          <a:bodyPr>
            <a:normAutofit/>
          </a:bodyPr>
          <a:lstStyle/>
          <a:p>
            <a:endParaRPr lang="ru-RU" dirty="0" smtClean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Ляскало </a:t>
            </a:r>
            <a:r>
              <a:rPr lang="ru-RU" dirty="0"/>
              <a:t>Иван Иванович военврач майор медицинской службы Второй Гвардейской </a:t>
            </a:r>
            <a:r>
              <a:rPr lang="ru-RU"/>
              <a:t>Армии</a:t>
            </a:r>
            <a:r>
              <a:rPr lang="ru-RU" smtClean="0"/>
              <a:t>.</a:t>
            </a:r>
            <a:endParaRPr lang="ru-RU" dirty="0"/>
          </a:p>
          <a:p>
            <a:endParaRPr lang="ru-RU" dirty="0"/>
          </a:p>
          <a:p>
            <a:pPr marL="0" indent="0">
              <a:buNone/>
            </a:pPr>
            <a:r>
              <a:rPr lang="ru-RU" dirty="0" smtClean="0"/>
              <a:t>Прадедушка </a:t>
            </a:r>
            <a:r>
              <a:rPr lang="ru-RU" dirty="0" smtClean="0"/>
              <a:t>Демидовой </a:t>
            </a:r>
            <a:r>
              <a:rPr lang="ru-RU" dirty="0" smtClean="0"/>
              <a:t>Полины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98368" y="2636912"/>
            <a:ext cx="2267744" cy="336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99249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 smtClean="0"/>
              <a:t>Долгов Николай Ильич.</a:t>
            </a:r>
          </a:p>
          <a:p>
            <a:pPr marL="0" indent="0">
              <a:buNone/>
            </a:pPr>
            <a:r>
              <a:rPr lang="ru-RU" dirty="0" smtClean="0"/>
              <a:t>Воевал подо Ржевом.</a:t>
            </a:r>
          </a:p>
          <a:p>
            <a:pPr marL="0" indent="0">
              <a:buNone/>
            </a:pPr>
            <a:r>
              <a:rPr lang="ru-RU" dirty="0" smtClean="0"/>
              <a:t>Награждён «Медалью за Отвагу», орденом Красного Знамени.</a:t>
            </a:r>
            <a:endParaRPr lang="en-US" dirty="0" smtClean="0"/>
          </a:p>
          <a:p>
            <a:pPr marL="0" indent="0">
              <a:buNone/>
            </a:pPr>
            <a:r>
              <a:rPr lang="ru-RU" dirty="0" smtClean="0"/>
              <a:t>Дедушка Алёны Васильевны Соловьёвой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1700808"/>
            <a:ext cx="3168352" cy="4608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74639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792288" y="5085184"/>
            <a:ext cx="5486400" cy="282154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4" name="Рисунок 3"/>
          <p:cNvSpPr>
            <a:spLocks noGrp="1"/>
          </p:cNvSpPr>
          <p:nvPr>
            <p:ph type="pic" idx="1"/>
          </p:nvPr>
        </p:nvSpPr>
        <p:spPr>
          <a:xfrm>
            <a:off x="3203848" y="1844824"/>
            <a:ext cx="5616624" cy="3098775"/>
          </a:xfrm>
        </p:spPr>
      </p:sp>
      <p:sp>
        <p:nvSpPr>
          <p:cNvPr id="5" name="Текст 4"/>
          <p:cNvSpPr>
            <a:spLocks noGrp="1"/>
          </p:cNvSpPr>
          <p:nvPr>
            <p:ph type="body" sz="half" idx="2"/>
          </p:nvPr>
        </p:nvSpPr>
        <p:spPr>
          <a:xfrm>
            <a:off x="251520" y="2924944"/>
            <a:ext cx="4680520" cy="3672408"/>
          </a:xfrm>
        </p:spPr>
        <p:txBody>
          <a:bodyPr>
            <a:normAutofit/>
          </a:bodyPr>
          <a:lstStyle/>
          <a:p>
            <a:r>
              <a:rPr lang="ru-RU" sz="2800" dirty="0" err="1">
                <a:ea typeface="Calibri"/>
                <a:cs typeface="Times New Roman"/>
              </a:rPr>
              <a:t>Друшляков</a:t>
            </a:r>
            <a:r>
              <a:rPr lang="ru-RU" sz="2800" dirty="0">
                <a:ea typeface="Calibri"/>
                <a:cs typeface="Times New Roman"/>
              </a:rPr>
              <a:t> Илья </a:t>
            </a:r>
            <a:r>
              <a:rPr lang="ru-RU" sz="2800" dirty="0" smtClean="0">
                <a:ea typeface="Calibri"/>
                <a:cs typeface="Times New Roman"/>
              </a:rPr>
              <a:t>Андреевич, участник боёв за Прагу и Берлин, награждён медалью «За оборону Москвы», прадедушка </a:t>
            </a:r>
          </a:p>
          <a:p>
            <a:r>
              <a:rPr lang="ru-RU" sz="2800" dirty="0" err="1" smtClean="0">
                <a:ea typeface="Calibri"/>
                <a:cs typeface="Times New Roman"/>
              </a:rPr>
              <a:t>Парпуры</a:t>
            </a:r>
            <a:r>
              <a:rPr lang="ru-RU" sz="2800" dirty="0" smtClean="0">
                <a:ea typeface="Calibri"/>
                <a:cs typeface="Times New Roman"/>
              </a:rPr>
              <a:t> Оксаны</a:t>
            </a:r>
            <a:endParaRPr lang="ru-RU" sz="28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57823" y="1556792"/>
            <a:ext cx="3771900" cy="4657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72756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7079" y="2348880"/>
            <a:ext cx="4316969" cy="923330"/>
          </a:xfrm>
          <a:prstGeom prst="rect">
            <a:avLst/>
          </a:prstGeom>
          <a:effectLst>
            <a:softEdge rad="127000"/>
          </a:effectLst>
        </p:spPr>
        <p:txBody>
          <a:bodyPr wrap="square" lIns="91440" tIns="45720" rIns="91440" bIns="45720">
            <a:spAutoFit/>
          </a:bodyPr>
          <a:lstStyle/>
          <a:p>
            <a:pPr algn="ctr"/>
            <a:endParaRPr lang="ru-RU" sz="5400" b="1" i="1" dirty="0" smtClean="0">
              <a:ln w="17780" cmpd="sng">
                <a:solidFill>
                  <a:schemeClr val="accent6">
                    <a:lumMod val="75000"/>
                  </a:schemeClr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2372219"/>
            <a:ext cx="3067050" cy="3857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179512" y="2564905"/>
            <a:ext cx="4248472" cy="37994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Коротычев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Григорий Иванович. Дедушка Вилковой Софии.</a:t>
            </a:r>
          </a:p>
          <a:p>
            <a:pPr marL="0" indent="0">
              <a:buNone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Прошёл всю войну, воевал с июля 1941 по 10 мая 1945 года.   Награждён многими орденами и медалями.      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53021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33760" y="1792438"/>
            <a:ext cx="4038600" cy="4525963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endParaRPr lang="ru-RU" dirty="0" smtClean="0"/>
          </a:p>
        </p:txBody>
      </p:sp>
      <p:sp>
        <p:nvSpPr>
          <p:cNvPr id="5" name="Объект 4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dirty="0" err="1"/>
              <a:t>Утко</a:t>
            </a:r>
            <a:r>
              <a:rPr lang="ru-RU" dirty="0"/>
              <a:t> Дмитрий Андреевич, рядовой.</a:t>
            </a:r>
          </a:p>
          <a:p>
            <a:pPr marL="0" indent="0">
              <a:buNone/>
            </a:pPr>
            <a:r>
              <a:rPr lang="ru-RU" dirty="0"/>
              <a:t>Список наград: Орден Красной Звезды; Орден Славы III степени</a:t>
            </a:r>
            <a:r>
              <a:rPr lang="ru-RU" dirty="0" smtClean="0"/>
              <a:t>.</a:t>
            </a:r>
          </a:p>
          <a:p>
            <a:pPr marL="0" indent="0">
              <a:buNone/>
            </a:pPr>
            <a:r>
              <a:rPr lang="ru-RU" dirty="0" smtClean="0"/>
              <a:t>Забросал вражеских дзот гранатами, чем спас много жизней своих сослуживцев.</a:t>
            </a:r>
            <a:endParaRPr lang="ru-RU" dirty="0"/>
          </a:p>
          <a:p>
            <a:pPr marL="0" indent="0">
              <a:buNone/>
            </a:pPr>
            <a:r>
              <a:rPr lang="ru-RU" dirty="0"/>
              <a:t>Дед </a:t>
            </a:r>
            <a:r>
              <a:rPr lang="ru-RU" dirty="0" err="1"/>
              <a:t>Чунихиной</a:t>
            </a:r>
            <a:r>
              <a:rPr lang="ru-RU" dirty="0"/>
              <a:t> Елены Владимировны.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6" name="Picture 2" descr="C:\Users\Admin\Desktop\1336450859_9-maya-12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3212976"/>
            <a:ext cx="3860800" cy="2667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56518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306</TotalTime>
  <Words>202</Words>
  <Application>Microsoft Office PowerPoint</Application>
  <PresentationFormat>Экран (4:3)</PresentationFormat>
  <Paragraphs>34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Интернат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user1</dc:creator>
  <cp:lastModifiedBy>Admin</cp:lastModifiedBy>
  <cp:revision>66</cp:revision>
  <dcterms:created xsi:type="dcterms:W3CDTF">2015-02-17T08:35:42Z</dcterms:created>
  <dcterms:modified xsi:type="dcterms:W3CDTF">2015-05-04T19:45:33Z</dcterms:modified>
</cp:coreProperties>
</file>