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61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945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700808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+mj-lt"/>
              </a:rPr>
              <a:t>Задачи  для дошкольников </a:t>
            </a:r>
          </a:p>
          <a:p>
            <a:r>
              <a:rPr lang="ru-RU" sz="3600" b="1" i="1" dirty="0" smtClean="0">
                <a:solidFill>
                  <a:srgbClr val="7030A0"/>
                </a:solidFill>
                <a:latin typeface="+mj-lt"/>
              </a:rPr>
              <a:t>                    в стихах</a:t>
            </a:r>
            <a:endParaRPr lang="ru-RU" sz="3600" b="1" i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3429000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Составила: 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 воспитатель 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Медведева Л.И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653136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Г. Троицк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105571">
            <a:off x="1458260" y="3124783"/>
            <a:ext cx="327680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В море плавали на льдинах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Десять маленьких пингвинов.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Шесть за рыбками нырнули,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Остальные не рискнули.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Сколько же теперь пингвинов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В море плавают на льдинах?</a:t>
            </a:r>
            <a:endParaRPr lang="ru-RU" sz="1600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411453">
            <a:off x="5236132" y="1199417"/>
            <a:ext cx="287875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У собаки пять щенков:  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Трое белые с боков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И, как мама, </a:t>
            </a:r>
            <a:r>
              <a:rPr lang="ru-RU" sz="1600" b="1" i="1" dirty="0" err="1" smtClean="0">
                <a:solidFill>
                  <a:srgbClr val="7030A0"/>
                </a:solidFill>
              </a:rPr>
              <a:t>чернолапы</a:t>
            </a:r>
            <a:r>
              <a:rPr lang="ru-RU" sz="1600" b="1" i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Остальные, видно, в папу –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Он весь рыжий. 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Кто готов Рыжих сосчитать щенков?</a:t>
            </a:r>
          </a:p>
          <a:p>
            <a:endParaRPr lang="ru-RU" dirty="0"/>
          </a:p>
        </p:txBody>
      </p:sp>
      <p:pic>
        <p:nvPicPr>
          <p:cNvPr id="2050" name="Picture 2" descr="C:\Users\1\Desktop\Новая папка (2)\1843816_ldina-vek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92696"/>
            <a:ext cx="2880320" cy="2232248"/>
          </a:xfrm>
          <a:prstGeom prst="rect">
            <a:avLst/>
          </a:prstGeom>
          <a:noFill/>
        </p:spPr>
      </p:pic>
      <p:pic>
        <p:nvPicPr>
          <p:cNvPr id="2051" name="Picture 3" descr="C:\Users\1\Desktop\Новая папка (2)\image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068960"/>
            <a:ext cx="3024336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966394">
            <a:off x="468273" y="1704515"/>
            <a:ext cx="462283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Я рисую </a:t>
            </a:r>
            <a:r>
              <a:rPr lang="ru-RU" sz="1600" b="1" i="1" dirty="0" smtClean="0">
                <a:solidFill>
                  <a:srgbClr val="7030A0"/>
                </a:solidFill>
              </a:rPr>
              <a:t>К</a:t>
            </a:r>
            <a:r>
              <a:rPr lang="ru-RU" sz="1600" b="1" i="1" dirty="0" smtClean="0">
                <a:solidFill>
                  <a:srgbClr val="7030A0"/>
                </a:solidFill>
              </a:rPr>
              <a:t>ошкин </a:t>
            </a:r>
            <a:r>
              <a:rPr lang="ru-RU" sz="1600" b="1" i="1" dirty="0" smtClean="0">
                <a:solidFill>
                  <a:srgbClr val="7030A0"/>
                </a:solidFill>
              </a:rPr>
              <a:t>дом: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Три окошка, дверь с крыльцом.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Наверху еще окно,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Чтобы не было темно.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Посчитай окошки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В домике у кошки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346784">
            <a:off x="5874134" y="1521360"/>
            <a:ext cx="328820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Ежик по грибы пошел,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Десять рыжиков нашел.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 Восемь положил в корзинку, 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Остальные же - на спинку. 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Сколько рыжиков везет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 На своих иголках еж?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699792" y="2996952"/>
            <a:ext cx="56886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Я сегодня рано встала, 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  <a:r>
              <a:rPr lang="ru-RU" sz="1600" b="1" i="1" dirty="0" smtClean="0">
                <a:solidFill>
                  <a:srgbClr val="7030A0"/>
                </a:solidFill>
              </a:rPr>
              <a:t>Кукол всех своих считала: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 </a:t>
            </a:r>
            <a:r>
              <a:rPr lang="ru-RU" sz="1600" b="1" i="1" dirty="0" smtClean="0">
                <a:solidFill>
                  <a:srgbClr val="7030A0"/>
                </a:solidFill>
              </a:rPr>
              <a:t>Три матрешки на окошке, две Маринки на перинке,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 </a:t>
            </a:r>
            <a:r>
              <a:rPr lang="ru-RU" sz="1600" b="1" i="1" dirty="0" smtClean="0">
                <a:solidFill>
                  <a:srgbClr val="7030A0"/>
                </a:solidFill>
              </a:rPr>
              <a:t>Пупсик с Катей, Буратино 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  <a:r>
              <a:rPr lang="ru-RU" sz="1600" b="1" i="1" dirty="0" smtClean="0">
                <a:solidFill>
                  <a:srgbClr val="7030A0"/>
                </a:solidFill>
              </a:rPr>
              <a:t>и  Петрушка в колпачке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На зеленом сундуке.</a:t>
            </a:r>
          </a:p>
          <a:p>
            <a:r>
              <a:rPr lang="ru-RU" sz="1600" i="1" dirty="0" smtClean="0">
                <a:solidFill>
                  <a:srgbClr val="7030A0"/>
                </a:solidFill>
              </a:rPr>
              <a:t> </a:t>
            </a:r>
            <a:r>
              <a:rPr lang="ru-RU" sz="1600" b="1" i="1" dirty="0" smtClean="0">
                <a:solidFill>
                  <a:srgbClr val="7030A0"/>
                </a:solidFill>
              </a:rPr>
              <a:t>Я считала, не трудилась,</a:t>
            </a:r>
            <a:r>
              <a:rPr lang="ru-RU" sz="1600" i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Но потом со счету сбилась, 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Помогите мне опять</a:t>
            </a:r>
            <a:r>
              <a:rPr lang="ru-RU" sz="1600" i="1" dirty="0" smtClean="0">
                <a:solidFill>
                  <a:srgbClr val="7030A0"/>
                </a:solidFill>
              </a:rPr>
              <a:t> к</a:t>
            </a:r>
            <a:r>
              <a:rPr lang="ru-RU" sz="1600" b="1" i="1" dirty="0" smtClean="0">
                <a:solidFill>
                  <a:srgbClr val="7030A0"/>
                </a:solidFill>
              </a:rPr>
              <a:t>укол всех пересчитать.</a:t>
            </a:r>
            <a:r>
              <a:rPr lang="ru-RU" b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C:\Users\1\Desktop\Новая папка (2)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124744"/>
            <a:ext cx="2592288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450"/>
            <a:ext cx="9144000" cy="67945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1268760"/>
            <a:ext cx="76328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 Мама – белка для детишек.                        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Принесла из леса шишек.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Сразу все не отдала,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По одной всего дала. </a:t>
            </a:r>
            <a:endParaRPr lang="ru-RU" sz="1600" i="1" dirty="0" smtClean="0">
              <a:solidFill>
                <a:srgbClr val="7030A0"/>
              </a:solidFill>
            </a:endParaRP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Старшему – еловую,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Среднему – сосновую,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Младшему – кедровую</a:t>
            </a:r>
            <a:r>
              <a:rPr lang="ru-RU" sz="1600" i="1" dirty="0" smtClean="0">
                <a:solidFill>
                  <a:srgbClr val="7030A0"/>
                </a:solidFill>
              </a:rPr>
              <a:t>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Скажите, детишки, С</a:t>
            </a:r>
          </a:p>
          <a:p>
            <a:r>
              <a:rPr lang="ru-RU" sz="1600" b="1" i="1" dirty="0" err="1" smtClean="0">
                <a:solidFill>
                  <a:srgbClr val="7030A0"/>
                </a:solidFill>
              </a:rPr>
              <a:t>колько</a:t>
            </a:r>
            <a:r>
              <a:rPr lang="ru-RU" sz="1600" b="1" i="1" dirty="0" smtClean="0">
                <a:solidFill>
                  <a:srgbClr val="7030A0"/>
                </a:solidFill>
              </a:rPr>
              <a:t> бельчат съели по шишке?                                   У Маши были конфеты. </a:t>
            </a:r>
          </a:p>
          <a:p>
            <a:pPr algn="r"/>
            <a:r>
              <a:rPr lang="ru-RU" sz="1600" b="1" i="1" dirty="0" smtClean="0">
                <a:solidFill>
                  <a:srgbClr val="7030A0"/>
                </a:solidFill>
              </a:rPr>
              <a:t>Она угостила Свету, Наташу,</a:t>
            </a:r>
          </a:p>
          <a:p>
            <a:pPr algn="r"/>
            <a:r>
              <a:rPr lang="ru-RU" sz="1600" b="1" i="1" dirty="0" smtClean="0">
                <a:solidFill>
                  <a:srgbClr val="7030A0"/>
                </a:solidFill>
              </a:rPr>
              <a:t> Иру, Сережу Таню и Петю тоже.</a:t>
            </a:r>
          </a:p>
          <a:p>
            <a:pPr algn="r"/>
            <a:r>
              <a:rPr lang="ru-RU" sz="1600" b="1" i="1" dirty="0" smtClean="0">
                <a:solidFill>
                  <a:srgbClr val="7030A0"/>
                </a:solidFill>
              </a:rPr>
              <a:t> Одна конфета осталась,</a:t>
            </a:r>
          </a:p>
          <a:p>
            <a:pPr algn="r"/>
            <a:r>
              <a:rPr lang="ru-RU" sz="1600" b="1" i="1" dirty="0" smtClean="0">
                <a:solidFill>
                  <a:srgbClr val="7030A0"/>
                </a:solidFill>
              </a:rPr>
              <a:t> А Машенька растерялась: </a:t>
            </a:r>
          </a:p>
          <a:p>
            <a:pPr algn="r"/>
            <a:r>
              <a:rPr lang="ru-RU" sz="1600" b="1" i="1" dirty="0" smtClean="0">
                <a:solidFill>
                  <a:srgbClr val="7030A0"/>
                </a:solidFill>
              </a:rPr>
              <a:t>Сколько же было конфет?</a:t>
            </a:r>
          </a:p>
          <a:p>
            <a:pPr algn="r"/>
            <a:r>
              <a:rPr lang="ru-RU" sz="1600" b="1" i="1" dirty="0" smtClean="0">
                <a:solidFill>
                  <a:srgbClr val="7030A0"/>
                </a:solidFill>
              </a:rPr>
              <a:t> Кто может дать ответ</a:t>
            </a:r>
            <a:r>
              <a:rPr lang="ru-RU" b="1" i="1" dirty="0" smtClean="0">
                <a:solidFill>
                  <a:srgbClr val="7030A0"/>
                </a:solidFill>
              </a:rPr>
              <a:t>?</a:t>
            </a:r>
          </a:p>
          <a:p>
            <a:pPr marL="342900" indent="-342900" algn="r"/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7422" name="Picture 14" descr="C:\Users\1\Desktop\Wild-Squirrel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340768"/>
            <a:ext cx="3168352" cy="18722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7423" name="Picture 15" descr="C:\Users\1\Desktop\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645024"/>
            <a:ext cx="2880320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315416"/>
            <a:ext cx="9468544" cy="7173416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 rot="21161977">
            <a:off x="1029559" y="2469449"/>
            <a:ext cx="398728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 Семь ребят катались с горки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Убежал домой Егорка,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А потом ушел Вадим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И Сережа вслед за ним.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Сколько на горке осталось детей?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Кто посчитал, отвечайте скорей</a:t>
            </a:r>
            <a:r>
              <a:rPr lang="ru-RU" b="1" dirty="0" smtClean="0"/>
              <a:t>!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 rot="666799">
            <a:off x="5820352" y="345627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 rot="577054">
            <a:off x="5071625" y="1290410"/>
            <a:ext cx="389986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У Сашки в кармашке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конфеты в бумажке.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Он дал по конфете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Свете и Пете,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 Ирине, Галине,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Марине и Нине.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И сам съел конфету.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Сколько было конфет?</a:t>
            </a:r>
          </a:p>
          <a:p>
            <a:endParaRPr lang="ru-RU" dirty="0"/>
          </a:p>
        </p:txBody>
      </p:sp>
      <p:pic>
        <p:nvPicPr>
          <p:cNvPr id="18458" name="Picture 26" descr="C:\Users\1\Desktop\1CDB5C4AC33FD1814FC175F916D5668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429000"/>
            <a:ext cx="3024336" cy="1728192"/>
          </a:xfrm>
          <a:prstGeom prst="rect">
            <a:avLst/>
          </a:prstGeom>
          <a:noFill/>
        </p:spPr>
      </p:pic>
      <p:pic>
        <p:nvPicPr>
          <p:cNvPr id="4098" name="Picture 2" descr="C:\Users\1\Desktop\Новая папка (2)\img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60648"/>
            <a:ext cx="2952328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725"/>
            <a:ext cx="9144000" cy="67945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340531"/>
            <a:ext cx="35993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7030A0"/>
                </a:solidFill>
              </a:rPr>
              <a:t>М</a:t>
            </a:r>
            <a:r>
              <a:rPr lang="ru-RU" sz="1600" b="1" i="1" dirty="0" smtClean="0">
                <a:solidFill>
                  <a:srgbClr val="7030A0"/>
                </a:solidFill>
              </a:rPr>
              <a:t>ы большущая семья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Самый младший – это я.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Таня есть и Вася есть, Юра, Шура, Зина, Маша, И Наташа тоже наша. Сколько детей в семье?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2801834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У Алёнки в гостях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Два цыплёнка в лаптях,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Петушок в сапожках,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Курочка в серёжках,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Селезень в кафтане,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Утка в сарафане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И корова в юбке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В тёплом полушубке.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Сколько всего гостей у Алёнки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1\Desktop\Новая папка (2)\1fe7e3cce5f08f4a68371e5123b65d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548679"/>
            <a:ext cx="3024336" cy="2016225"/>
          </a:xfrm>
          <a:prstGeom prst="rect">
            <a:avLst/>
          </a:prstGeom>
          <a:noFill/>
        </p:spPr>
      </p:pic>
      <p:pic>
        <p:nvPicPr>
          <p:cNvPr id="7171" name="Picture 3" descr="C:\Users\1\Desktop\Новая папка (2)\104135656_4964063_0_7c6c2_cb0566fa_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708920"/>
            <a:ext cx="352839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945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360888">
            <a:off x="971600" y="1628800"/>
            <a:ext cx="381642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 i="1" dirty="0" smtClean="0">
                <a:solidFill>
                  <a:srgbClr val="7030A0"/>
                </a:solidFill>
              </a:rPr>
              <a:t>Осень добрая пришла,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Нам подарки принесла: Гречку загорелую И пшеницу спелую, Дыню полосатую, Свёклу бородатую, И морковь хвостатую. Яблоки душистые, Груши золотистые Осень принесла. Сколько подарков вы насчитали?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468137">
            <a:off x="5094069" y="3373245"/>
            <a:ext cx="28767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В снег упал Серёжа,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А за ним Алёша,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А за ним Ирина,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А за ней Марина,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А потом упал Игнат. Сколько на снегу ребят?</a:t>
            </a:r>
          </a:p>
        </p:txBody>
      </p:sp>
      <p:pic>
        <p:nvPicPr>
          <p:cNvPr id="10242" name="Picture 2" descr="C:\Users\1\Desktop\Новая папка (2)\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96752"/>
            <a:ext cx="2664296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945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1263201"/>
            <a:ext cx="511860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Решила старушка ватрушки испечь.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Поставила тесто, да печь затопила.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Решила старушка ватрушки испечь,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А сколько их надо — совсем позабыла.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Две штучки — для внучки,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Две штучки — для деда,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Две штучки — для Тани, 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Дочурки соседа...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Считала, считала, да сбилась,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А печь-то совсем протопилась!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Помоги старушке сосчитать ватрушки.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60033" y="2852936"/>
            <a:ext cx="415715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В рыбьем царстве к осетру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Приплывают по утру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Три молоденькие щучки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Чтоб ему почистить щечки,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А четыре чебака моют брюхо и бока.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Посчитай-ка, детвора, Сколько слуг у осетра?</a:t>
            </a:r>
          </a:p>
          <a:p>
            <a:endParaRPr lang="ru-RU" dirty="0"/>
          </a:p>
        </p:txBody>
      </p:sp>
      <p:pic>
        <p:nvPicPr>
          <p:cNvPr id="3075" name="Picture 3" descr="C:\Users\1\Desktop\Новая папка (2)\78226107_2795685_f_4d4a87db462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196752"/>
            <a:ext cx="2880320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272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108211">
            <a:off x="683568" y="1340768"/>
            <a:ext cx="362325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Посадила мама в печь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Пироги с капустой печь.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Для Наташи, Маши, Тани, Коли, Оли, Гали, Вовы Пироги уже готовы.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Да ещё один пирог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Кот под лавку уволок.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Сколько пирогов испекла мама?</a:t>
            </a:r>
          </a:p>
          <a:p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3339">
            <a:off x="4646988" y="1268760"/>
            <a:ext cx="371956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Яблоки с ветки на землю упали.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 Плакали, плакали, слезы роняли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 Таня в лукошко их собрала.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 В подарок друзьям своим принесла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 Два Сережке, три Антошке,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Катерине и Марине,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 Оле, Свете и Оксане,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 Самое большое - маме.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Говори давай скорей,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Сколько Таниных друзей?</a:t>
            </a:r>
          </a:p>
          <a:p>
            <a:endParaRPr lang="ru-RU" dirty="0"/>
          </a:p>
        </p:txBody>
      </p:sp>
      <p:pic>
        <p:nvPicPr>
          <p:cNvPr id="6148" name="Picture 4" descr="C:\Users\1\Desktop\Новая папка (2)\gHD82nTjdF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789040"/>
            <a:ext cx="2448272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078866">
            <a:off x="1251493" y="2738063"/>
            <a:ext cx="41749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Как под ёлкой встали в круг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Зайка, белка и барсук, 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Встали ёжик и енот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,Лось, кабан, лиса и кот. 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А последним встал медведь,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Сколько всех зверей? Ответь!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578672">
            <a:off x="4961349" y="1655330"/>
            <a:ext cx="302433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Раз к зайчонку на обед Прискакал дружок-сосед. На пенёк зайчата сели И по пять морковок съели. Кто считать, ребята, ловок? Сколько съедено морковок?</a:t>
            </a:r>
          </a:p>
          <a:p>
            <a:endParaRPr lang="ru-RU" dirty="0"/>
          </a:p>
        </p:txBody>
      </p:sp>
      <p:pic>
        <p:nvPicPr>
          <p:cNvPr id="1026" name="Picture 2" descr="C:\Users\1\Desktop\Новая папка (2)\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3202">
            <a:off x="5076056" y="3501008"/>
            <a:ext cx="3168352" cy="2016224"/>
          </a:xfrm>
          <a:prstGeom prst="rect">
            <a:avLst/>
          </a:prstGeom>
          <a:noFill/>
        </p:spPr>
      </p:pic>
      <p:pic>
        <p:nvPicPr>
          <p:cNvPr id="1027" name="Picture 3" descr="C:\Users\1\Desktop\Новая папка (2)\boombo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37039">
            <a:off x="1001825" y="881469"/>
            <a:ext cx="3240360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рабочий стол и документы\документы на раб столе\шаблоны презент1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342900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Десять деревьев было в саду.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Восемь срубили в прошлом году,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Ответ я, ребята, никак не найду.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Сколько ж деревьев осталось в саду</a:t>
            </a:r>
            <a:endParaRPr lang="ru-RU" sz="1600" b="1" i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79" y="980729"/>
            <a:ext cx="345991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Было у Максима с Ксюш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Три больших шара воздушных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А потом им дядя Клим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Подарил еще один. 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Вышло по два на двоих.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 Сколько шариков у них?</a:t>
            </a:r>
          </a:p>
          <a:p>
            <a:endParaRPr lang="ru-RU" dirty="0"/>
          </a:p>
        </p:txBody>
      </p:sp>
      <p:pic>
        <p:nvPicPr>
          <p:cNvPr id="8194" name="Picture 2" descr="C:\Users\1\Desktop\Новая папка (2)\429262-Ky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636912"/>
            <a:ext cx="3024336" cy="2448272"/>
          </a:xfrm>
          <a:prstGeom prst="rect">
            <a:avLst/>
          </a:prstGeom>
          <a:noFill/>
        </p:spPr>
      </p:pic>
      <p:pic>
        <p:nvPicPr>
          <p:cNvPr id="8195" name="Picture 3" descr="C:\Users\1\Desktop\Новая папка (2)\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908720"/>
            <a:ext cx="2952328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120</Words>
  <Application>Microsoft Office PowerPoint</Application>
  <PresentationFormat>Экран (4:3)</PresentationFormat>
  <Paragraphs>138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RePack by SPecialiST</cp:lastModifiedBy>
  <cp:revision>28</cp:revision>
  <dcterms:created xsi:type="dcterms:W3CDTF">2018-08-14T18:20:49Z</dcterms:created>
  <dcterms:modified xsi:type="dcterms:W3CDTF">2018-08-15T08:34:43Z</dcterms:modified>
</cp:coreProperties>
</file>